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79" r:id="rId1"/>
  </p:sldMasterIdLst>
  <p:notesMasterIdLst>
    <p:notesMasterId r:id="rId25"/>
  </p:notesMasterIdLst>
  <p:handoutMasterIdLst>
    <p:handoutMasterId r:id="rId26"/>
  </p:handoutMasterIdLst>
  <p:sldIdLst>
    <p:sldId id="256" r:id="rId2"/>
    <p:sldId id="258" r:id="rId3"/>
    <p:sldId id="257" r:id="rId4"/>
    <p:sldId id="259" r:id="rId5"/>
    <p:sldId id="263" r:id="rId6"/>
    <p:sldId id="274" r:id="rId7"/>
    <p:sldId id="277" r:id="rId8"/>
    <p:sldId id="276" r:id="rId9"/>
    <p:sldId id="284" r:id="rId10"/>
    <p:sldId id="286" r:id="rId11"/>
    <p:sldId id="287" r:id="rId12"/>
    <p:sldId id="275" r:id="rId13"/>
    <p:sldId id="279" r:id="rId14"/>
    <p:sldId id="280" r:id="rId15"/>
    <p:sldId id="264" r:id="rId16"/>
    <p:sldId id="265" r:id="rId17"/>
    <p:sldId id="269" r:id="rId18"/>
    <p:sldId id="282" r:id="rId19"/>
    <p:sldId id="288" r:id="rId20"/>
    <p:sldId id="278" r:id="rId21"/>
    <p:sldId id="266" r:id="rId22"/>
    <p:sldId id="285" r:id="rId23"/>
    <p:sldId id="283" r:id="rId24"/>
  </p:sldIdLst>
  <p:sldSz cx="14630400" cy="10058400"/>
  <p:notesSz cx="7102475" cy="9388475"/>
  <p:defaultTextStyle>
    <a:lvl1pPr marL="0" algn="l" rtl="0" latinLnBrk="0">
      <a:defRPr sz="3000" kern="1200">
        <a:solidFill>
          <a:schemeClr val="tx1"/>
        </a:solidFill>
        <a:latin typeface="+mn-lt"/>
        <a:ea typeface="+mn-ea"/>
        <a:cs typeface="+mn-cs"/>
      </a:defRPr>
    </a:lvl1pPr>
    <a:lvl2pPr marL="759216" algn="l" rtl="0" latinLnBrk="0">
      <a:defRPr sz="3000" kern="1200">
        <a:solidFill>
          <a:schemeClr val="tx1"/>
        </a:solidFill>
        <a:latin typeface="+mn-lt"/>
        <a:ea typeface="+mn-ea"/>
        <a:cs typeface="+mn-cs"/>
      </a:defRPr>
    </a:lvl2pPr>
    <a:lvl3pPr marL="1518433" algn="l" rtl="0" latinLnBrk="0">
      <a:defRPr sz="3000" kern="1200">
        <a:solidFill>
          <a:schemeClr val="tx1"/>
        </a:solidFill>
        <a:latin typeface="+mn-lt"/>
        <a:ea typeface="+mn-ea"/>
        <a:cs typeface="+mn-cs"/>
      </a:defRPr>
    </a:lvl3pPr>
    <a:lvl4pPr marL="2277651" algn="l" rtl="0" latinLnBrk="0">
      <a:defRPr sz="3000" kern="1200">
        <a:solidFill>
          <a:schemeClr val="tx1"/>
        </a:solidFill>
        <a:latin typeface="+mn-lt"/>
        <a:ea typeface="+mn-ea"/>
        <a:cs typeface="+mn-cs"/>
      </a:defRPr>
    </a:lvl4pPr>
    <a:lvl5pPr marL="3036866" algn="l" rtl="0" latinLnBrk="0">
      <a:defRPr sz="3000" kern="1200">
        <a:solidFill>
          <a:schemeClr val="tx1"/>
        </a:solidFill>
        <a:latin typeface="+mn-lt"/>
        <a:ea typeface="+mn-ea"/>
        <a:cs typeface="+mn-cs"/>
      </a:defRPr>
    </a:lvl5pPr>
    <a:lvl6pPr marL="3796081" algn="l" rtl="0" latinLnBrk="0">
      <a:defRPr sz="3000" kern="1200">
        <a:solidFill>
          <a:schemeClr val="tx1"/>
        </a:solidFill>
        <a:latin typeface="+mn-lt"/>
        <a:ea typeface="+mn-ea"/>
        <a:cs typeface="+mn-cs"/>
      </a:defRPr>
    </a:lvl6pPr>
    <a:lvl7pPr marL="4555300" algn="l" rtl="0" latinLnBrk="0">
      <a:defRPr sz="3000" kern="1200">
        <a:solidFill>
          <a:schemeClr val="tx1"/>
        </a:solidFill>
        <a:latin typeface="+mn-lt"/>
        <a:ea typeface="+mn-ea"/>
        <a:cs typeface="+mn-cs"/>
      </a:defRPr>
    </a:lvl7pPr>
    <a:lvl8pPr marL="5314515" algn="l" rtl="0" latinLnBrk="0">
      <a:defRPr sz="3000" kern="1200">
        <a:solidFill>
          <a:schemeClr val="tx1"/>
        </a:solidFill>
        <a:latin typeface="+mn-lt"/>
        <a:ea typeface="+mn-ea"/>
        <a:cs typeface="+mn-cs"/>
      </a:defRPr>
    </a:lvl8pPr>
    <a:lvl9pPr marL="6073733" algn="l" rtl="0" latinLnBrk="0">
      <a:defRPr sz="30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9659" autoAdjust="0"/>
  </p:normalViewPr>
  <p:slideViewPr>
    <p:cSldViewPr>
      <p:cViewPr>
        <p:scale>
          <a:sx n="70" d="100"/>
          <a:sy n="70" d="100"/>
        </p:scale>
        <p:origin x="-1434" y="-420"/>
      </p:cViewPr>
      <p:guideLst>
        <p:guide orient="horz" pos="3168"/>
        <p:guide pos="4608"/>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163" cy="469900"/>
          </a:xfrm>
          <a:prstGeom prst="rect">
            <a:avLst/>
          </a:prstGeom>
        </p:spPr>
        <p:txBody>
          <a:bodyPr vert="horz" lIns="91435" tIns="45717" rIns="91435" bIns="45717" rtlCol="0"/>
          <a:lstStyle>
            <a:lvl1pPr algn="l">
              <a:defRPr sz="1200"/>
            </a:lvl1pPr>
          </a:lstStyle>
          <a:p>
            <a:endParaRPr lang="en-US"/>
          </a:p>
        </p:txBody>
      </p:sp>
      <p:sp>
        <p:nvSpPr>
          <p:cNvPr id="3" name="Date Placeholder 2"/>
          <p:cNvSpPr>
            <a:spLocks noGrp="1"/>
          </p:cNvSpPr>
          <p:nvPr>
            <p:ph type="dt" sz="quarter" idx="1"/>
          </p:nvPr>
        </p:nvSpPr>
        <p:spPr>
          <a:xfrm>
            <a:off x="4022726" y="0"/>
            <a:ext cx="3078163" cy="469900"/>
          </a:xfrm>
          <a:prstGeom prst="rect">
            <a:avLst/>
          </a:prstGeom>
        </p:spPr>
        <p:txBody>
          <a:bodyPr vert="horz" lIns="91435" tIns="45717" rIns="91435" bIns="45717" rtlCol="0"/>
          <a:lstStyle>
            <a:lvl1pPr algn="r">
              <a:defRPr sz="1200"/>
            </a:lvl1pPr>
          </a:lstStyle>
          <a:p>
            <a:fld id="{49E84858-FB46-43D4-AB50-8AAF035C6B05}" type="datetimeFigureOut">
              <a:rPr lang="en-US" smtClean="0"/>
              <a:pPr/>
              <a:t>1/22/2019</a:t>
            </a:fld>
            <a:endParaRPr lang="en-US"/>
          </a:p>
        </p:txBody>
      </p:sp>
      <p:sp>
        <p:nvSpPr>
          <p:cNvPr id="4" name="Footer Placeholder 3"/>
          <p:cNvSpPr>
            <a:spLocks noGrp="1"/>
          </p:cNvSpPr>
          <p:nvPr>
            <p:ph type="ftr" sz="quarter" idx="2"/>
          </p:nvPr>
        </p:nvSpPr>
        <p:spPr>
          <a:xfrm>
            <a:off x="1" y="8916988"/>
            <a:ext cx="3078163" cy="469900"/>
          </a:xfrm>
          <a:prstGeom prst="rect">
            <a:avLst/>
          </a:prstGeom>
        </p:spPr>
        <p:txBody>
          <a:bodyPr vert="horz" lIns="91435" tIns="45717" rIns="91435" bIns="45717" rtlCol="0" anchor="b"/>
          <a:lstStyle>
            <a:lvl1pPr algn="l">
              <a:defRPr sz="1200"/>
            </a:lvl1pPr>
          </a:lstStyle>
          <a:p>
            <a:r>
              <a:rPr lang="en-US" smtClean="0"/>
              <a:t>Copyright with Global Coordinates                                                        Not to be reprpduced without permission</a:t>
            </a:r>
            <a:endParaRPr lang="en-US"/>
          </a:p>
        </p:txBody>
      </p:sp>
      <p:sp>
        <p:nvSpPr>
          <p:cNvPr id="5" name="Slide Number Placeholder 4"/>
          <p:cNvSpPr>
            <a:spLocks noGrp="1"/>
          </p:cNvSpPr>
          <p:nvPr>
            <p:ph type="sldNum" sz="quarter" idx="3"/>
          </p:nvPr>
        </p:nvSpPr>
        <p:spPr>
          <a:xfrm>
            <a:off x="4022726" y="8916988"/>
            <a:ext cx="3078163" cy="469900"/>
          </a:xfrm>
          <a:prstGeom prst="rect">
            <a:avLst/>
          </a:prstGeom>
        </p:spPr>
        <p:txBody>
          <a:bodyPr vert="horz" lIns="91435" tIns="45717" rIns="91435" bIns="45717" rtlCol="0" anchor="b"/>
          <a:lstStyle>
            <a:lvl1pPr algn="r">
              <a:defRPr sz="1200"/>
            </a:lvl1pPr>
          </a:lstStyle>
          <a:p>
            <a:fld id="{B5014847-894A-48A4-AD14-23B8CCDE0DCC}" type="slidenum">
              <a:rPr lang="en-US" smtClean="0"/>
              <a:pPr/>
              <a:t>‹#›</a:t>
            </a:fld>
            <a:endParaRPr lang="en-US"/>
          </a:p>
        </p:txBody>
      </p:sp>
    </p:spTree>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69423"/>
          </a:xfrm>
          <a:prstGeom prst="rect">
            <a:avLst/>
          </a:prstGeom>
        </p:spPr>
        <p:txBody>
          <a:bodyPr vert="horz" lIns="94219" tIns="47110" rIns="94219" bIns="47110" rtlCol="0"/>
          <a:lstStyle>
            <a:lvl1pPr algn="l">
              <a:defRPr sz="1200"/>
            </a:lvl1pPr>
            <a:extLst/>
          </a:lstStyle>
          <a:p>
            <a:endParaRPr lang="en-US"/>
          </a:p>
        </p:txBody>
      </p:sp>
      <p:sp>
        <p:nvSpPr>
          <p:cNvPr id="3" name="Date Placeholder 2"/>
          <p:cNvSpPr>
            <a:spLocks noGrp="1"/>
          </p:cNvSpPr>
          <p:nvPr>
            <p:ph type="dt" idx="1"/>
          </p:nvPr>
        </p:nvSpPr>
        <p:spPr>
          <a:xfrm>
            <a:off x="4023093" y="1"/>
            <a:ext cx="3077739" cy="469423"/>
          </a:xfrm>
          <a:prstGeom prst="rect">
            <a:avLst/>
          </a:prstGeom>
        </p:spPr>
        <p:txBody>
          <a:bodyPr vert="horz" lIns="94219" tIns="47110" rIns="94219" bIns="47110" rtlCol="0"/>
          <a:lstStyle>
            <a:lvl1pPr algn="r">
              <a:defRPr sz="1200"/>
            </a:lvl1pPr>
            <a:extLst/>
          </a:lstStyle>
          <a:p>
            <a:fld id="{A8ADFD5B-A66C-449C-B6E8-FB716D07777D}" type="datetimeFigureOut">
              <a:rPr lang="en-US" smtClean="0"/>
              <a:pPr/>
              <a:t>1/22/2019</a:t>
            </a:fld>
            <a:endParaRPr lang="en-US"/>
          </a:p>
        </p:txBody>
      </p:sp>
      <p:sp>
        <p:nvSpPr>
          <p:cNvPr id="4" name="Slide Image Placeholder 3"/>
          <p:cNvSpPr>
            <a:spLocks noGrp="1" noRot="1" noChangeAspect="1"/>
          </p:cNvSpPr>
          <p:nvPr>
            <p:ph type="sldImg" idx="2"/>
          </p:nvPr>
        </p:nvSpPr>
        <p:spPr>
          <a:xfrm>
            <a:off x="990600" y="704850"/>
            <a:ext cx="5121275" cy="3521075"/>
          </a:xfrm>
          <a:prstGeom prst="rect">
            <a:avLst/>
          </a:prstGeom>
          <a:noFill/>
          <a:ln w="12700">
            <a:solidFill>
              <a:prstClr val="black"/>
            </a:solidFill>
          </a:ln>
        </p:spPr>
        <p:txBody>
          <a:bodyPr vert="horz" lIns="94219" tIns="47110" rIns="94219" bIns="47110" rtlCol="0" anchor="ctr"/>
          <a:lstStyle>
            <a:extLst/>
          </a:lstStyle>
          <a:p>
            <a:endParaRPr lang="en-US"/>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219" tIns="47110" rIns="94219" bIns="47110"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3"/>
            <a:ext cx="3077739" cy="469423"/>
          </a:xfrm>
          <a:prstGeom prst="rect">
            <a:avLst/>
          </a:prstGeom>
        </p:spPr>
        <p:txBody>
          <a:bodyPr vert="horz" lIns="94219" tIns="47110" rIns="94219" bIns="47110" rtlCol="0" anchor="b"/>
          <a:lstStyle>
            <a:lvl1pPr algn="l">
              <a:defRPr sz="1200"/>
            </a:lvl1pPr>
            <a:extLst/>
          </a:lstStyle>
          <a:p>
            <a:r>
              <a:rPr lang="en-US" smtClean="0"/>
              <a:t>Copyright with Global Coordinates                                                        Not to be reprpduced without permission</a:t>
            </a:r>
            <a:endParaRPr lang="en-US"/>
          </a:p>
        </p:txBody>
      </p:sp>
      <p:sp>
        <p:nvSpPr>
          <p:cNvPr id="7" name="Slide Number Placeholder 6"/>
          <p:cNvSpPr>
            <a:spLocks noGrp="1"/>
          </p:cNvSpPr>
          <p:nvPr>
            <p:ph type="sldNum" sz="quarter" idx="5"/>
          </p:nvPr>
        </p:nvSpPr>
        <p:spPr>
          <a:xfrm>
            <a:off x="4023093" y="8917423"/>
            <a:ext cx="3077739" cy="469423"/>
          </a:xfrm>
          <a:prstGeom prst="rect">
            <a:avLst/>
          </a:prstGeom>
        </p:spPr>
        <p:txBody>
          <a:bodyPr vert="horz" lIns="94219" tIns="47110" rIns="94219" bIns="47110" rtlCol="0" anchor="b"/>
          <a:lstStyle>
            <a:lvl1pPr algn="r">
              <a:defRPr sz="1200"/>
            </a:lvl1pPr>
            <a:extLst/>
          </a:lstStyle>
          <a:p>
            <a:fld id="{CA5D3BF3-D352-46FC-8343-31F56E6730EA}" type="slidenum">
              <a:rPr lang="en-US" smtClean="0"/>
              <a:pPr/>
              <a:t>‹#›</a:t>
            </a:fld>
            <a:endParaRPr lang="en-US"/>
          </a:p>
        </p:txBody>
      </p:sp>
    </p:spTree>
  </p:cSld>
  <p:clrMap bg1="lt1" tx1="dk1" bg2="lt2" tx2="dk2" accent1="accent1" accent2="accent2" accent3="accent3" accent4="accent4" accent5="accent5" accent6="accent6" hlink="hlink" folHlink="folHlink"/>
  <p:hf sldNum="0" hdr="0" ftr="0"/>
  <p:notesStyle>
    <a:lvl1pPr marL="0" algn="l" rtl="0">
      <a:defRPr sz="2200" kern="1200">
        <a:solidFill>
          <a:schemeClr val="tx1"/>
        </a:solidFill>
        <a:latin typeface="+mn-lt"/>
        <a:ea typeface="+mn-ea"/>
        <a:cs typeface="+mn-cs"/>
      </a:defRPr>
    </a:lvl1pPr>
    <a:lvl2pPr marL="759216" algn="l" rtl="0">
      <a:defRPr sz="2200" kern="1200">
        <a:solidFill>
          <a:schemeClr val="tx1"/>
        </a:solidFill>
        <a:latin typeface="+mn-lt"/>
        <a:ea typeface="+mn-ea"/>
        <a:cs typeface="+mn-cs"/>
      </a:defRPr>
    </a:lvl2pPr>
    <a:lvl3pPr marL="1518433" algn="l" rtl="0">
      <a:defRPr sz="2200" kern="1200">
        <a:solidFill>
          <a:schemeClr val="tx1"/>
        </a:solidFill>
        <a:latin typeface="+mn-lt"/>
        <a:ea typeface="+mn-ea"/>
        <a:cs typeface="+mn-cs"/>
      </a:defRPr>
    </a:lvl3pPr>
    <a:lvl4pPr marL="2277651" algn="l" rtl="0">
      <a:defRPr sz="2200" kern="1200">
        <a:solidFill>
          <a:schemeClr val="tx1"/>
        </a:solidFill>
        <a:latin typeface="+mn-lt"/>
        <a:ea typeface="+mn-ea"/>
        <a:cs typeface="+mn-cs"/>
      </a:defRPr>
    </a:lvl4pPr>
    <a:lvl5pPr marL="3036866" algn="l" rtl="0">
      <a:defRPr sz="2200" kern="1200">
        <a:solidFill>
          <a:schemeClr val="tx1"/>
        </a:solidFill>
        <a:latin typeface="+mn-lt"/>
        <a:ea typeface="+mn-ea"/>
        <a:cs typeface="+mn-cs"/>
      </a:defRPr>
    </a:lvl5pPr>
    <a:lvl6pPr marL="3796081" algn="l" rtl="0">
      <a:defRPr sz="2200" kern="1200">
        <a:solidFill>
          <a:schemeClr val="tx1"/>
        </a:solidFill>
        <a:latin typeface="+mn-lt"/>
        <a:ea typeface="+mn-ea"/>
        <a:cs typeface="+mn-cs"/>
      </a:defRPr>
    </a:lvl6pPr>
    <a:lvl7pPr marL="4555300" algn="l" rtl="0">
      <a:defRPr sz="2200" kern="1200">
        <a:solidFill>
          <a:schemeClr val="tx1"/>
        </a:solidFill>
        <a:latin typeface="+mn-lt"/>
        <a:ea typeface="+mn-ea"/>
        <a:cs typeface="+mn-cs"/>
      </a:defRPr>
    </a:lvl7pPr>
    <a:lvl8pPr marL="5314515" algn="l" rtl="0">
      <a:defRPr sz="2200" kern="1200">
        <a:solidFill>
          <a:schemeClr val="tx1"/>
        </a:solidFill>
        <a:latin typeface="+mn-lt"/>
        <a:ea typeface="+mn-ea"/>
        <a:cs typeface="+mn-cs"/>
      </a:defRPr>
    </a:lvl8pPr>
    <a:lvl9pPr marL="6073733" algn="l" rtl="0">
      <a:defRPr sz="2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990600" y="704850"/>
            <a:ext cx="5121275" cy="3521075"/>
          </a:xfrm>
        </p:spPr>
      </p:sp>
      <p:sp>
        <p:nvSpPr>
          <p:cNvPr id="3" name="Rectangle 2"/>
          <p:cNvSpPr>
            <a:spLocks noGrp="1"/>
          </p:cNvSpPr>
          <p:nvPr>
            <p:ph type="body" idx="1"/>
          </p:nvPr>
        </p:nvSpPr>
        <p:spPr/>
        <p:txBody>
          <a:bodyPr/>
          <a:lstStyle>
            <a:extLst/>
          </a:lstStyle>
          <a:p>
            <a:endParaRPr lang="en-US"/>
          </a:p>
        </p:txBody>
      </p:sp>
      <p:sp>
        <p:nvSpPr>
          <p:cNvPr id="6" name="Date Placeholder 5"/>
          <p:cNvSpPr>
            <a:spLocks noGrp="1"/>
          </p:cNvSpPr>
          <p:nvPr>
            <p:ph type="dt" idx="12"/>
          </p:nvPr>
        </p:nvSpPr>
        <p:spPr/>
        <p:txBody>
          <a:bodyPr/>
          <a:lstStyle/>
          <a:p>
            <a:fld id="{A8ADFD5B-A66C-449C-B6E8-FB716D07777D}" type="datetimeFigureOut">
              <a:rPr lang="en-US" smtClean="0"/>
              <a:pPr/>
              <a:t>1/22/2019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6" name="Date Placeholder 5"/>
          <p:cNvSpPr>
            <a:spLocks noGrp="1"/>
          </p:cNvSpPr>
          <p:nvPr>
            <p:ph type="dt" idx="12"/>
          </p:nvPr>
        </p:nvSpPr>
        <p:spPr/>
        <p:txBody>
          <a:bodyPr/>
          <a:lstStyle/>
          <a:p>
            <a:fld id="{A8ADFD5B-A66C-449C-B6E8-FB716D07777D}" type="datetimeFigureOut">
              <a:rPr lang="en-US" smtClean="0"/>
              <a:pPr/>
              <a:t>1/22/2019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04850"/>
            <a:ext cx="5121275" cy="3521075"/>
          </a:xfrm>
        </p:spPr>
      </p:sp>
      <p:sp>
        <p:nvSpPr>
          <p:cNvPr id="3" name="Notes Placeholder 2"/>
          <p:cNvSpPr>
            <a:spLocks noGrp="1"/>
          </p:cNvSpPr>
          <p:nvPr>
            <p:ph type="body" idx="1"/>
          </p:nvPr>
        </p:nvSpPr>
        <p:spPr/>
        <p:txBody>
          <a:bodyPr>
            <a:normAutofit/>
          </a:bodyPr>
          <a:lstStyle/>
          <a:p>
            <a:endParaRPr lang="en-US" dirty="0"/>
          </a:p>
        </p:txBody>
      </p:sp>
      <p:sp>
        <p:nvSpPr>
          <p:cNvPr id="6" name="Date Placeholder 5"/>
          <p:cNvSpPr>
            <a:spLocks noGrp="1"/>
          </p:cNvSpPr>
          <p:nvPr>
            <p:ph type="dt" idx="12"/>
          </p:nvPr>
        </p:nvSpPr>
        <p:spPr/>
        <p:txBody>
          <a:bodyPr/>
          <a:lstStyle/>
          <a:p>
            <a:fld id="{A8ADFD5B-A66C-449C-B6E8-FB716D07777D}" type="datetimeFigureOut">
              <a:rPr lang="en-US" smtClean="0"/>
              <a:pPr/>
              <a:t>1/22/2019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3124628"/>
            <a:ext cx="124358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5699760"/>
            <a:ext cx="10241280" cy="2570480"/>
          </a:xfrm>
        </p:spPr>
        <p:txBody>
          <a:bodyPr/>
          <a:lstStyle>
            <a:lvl1pPr marL="0" indent="0" algn="ctr">
              <a:buNone/>
              <a:defRPr>
                <a:solidFill>
                  <a:schemeClr val="tx1">
                    <a:tint val="75000"/>
                  </a:schemeClr>
                </a:solidFill>
              </a:defRPr>
            </a:lvl1pPr>
            <a:lvl2pPr marL="759483" indent="0" algn="ctr">
              <a:buNone/>
              <a:defRPr>
                <a:solidFill>
                  <a:schemeClr val="tx1">
                    <a:tint val="75000"/>
                  </a:schemeClr>
                </a:solidFill>
              </a:defRPr>
            </a:lvl2pPr>
            <a:lvl3pPr marL="1518965" indent="0" algn="ctr">
              <a:buNone/>
              <a:defRPr>
                <a:solidFill>
                  <a:schemeClr val="tx1">
                    <a:tint val="75000"/>
                  </a:schemeClr>
                </a:solidFill>
              </a:defRPr>
            </a:lvl3pPr>
            <a:lvl4pPr marL="2278447" indent="0" algn="ctr">
              <a:buNone/>
              <a:defRPr>
                <a:solidFill>
                  <a:schemeClr val="tx1">
                    <a:tint val="75000"/>
                  </a:schemeClr>
                </a:solidFill>
              </a:defRPr>
            </a:lvl4pPr>
            <a:lvl5pPr marL="3037929" indent="0" algn="ctr">
              <a:buNone/>
              <a:defRPr>
                <a:solidFill>
                  <a:schemeClr val="tx1">
                    <a:tint val="75000"/>
                  </a:schemeClr>
                </a:solidFill>
              </a:defRPr>
            </a:lvl5pPr>
            <a:lvl6pPr marL="3797412" indent="0" algn="ctr">
              <a:buNone/>
              <a:defRPr>
                <a:solidFill>
                  <a:schemeClr val="tx1">
                    <a:tint val="75000"/>
                  </a:schemeClr>
                </a:solidFill>
              </a:defRPr>
            </a:lvl6pPr>
            <a:lvl7pPr marL="4556893" indent="0" algn="ctr">
              <a:buNone/>
              <a:defRPr>
                <a:solidFill>
                  <a:schemeClr val="tx1">
                    <a:tint val="75000"/>
                  </a:schemeClr>
                </a:solidFill>
              </a:defRPr>
            </a:lvl7pPr>
            <a:lvl8pPr marL="5316375" indent="0" algn="ctr">
              <a:buNone/>
              <a:defRPr>
                <a:solidFill>
                  <a:schemeClr val="tx1">
                    <a:tint val="75000"/>
                  </a:schemeClr>
                </a:solidFill>
              </a:defRPr>
            </a:lvl8pPr>
            <a:lvl9pPr marL="60758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ctr"/>
            <a:fld id="{4322116D-F674-4281-A0A9-848BFDC2FA48}" type="datetime1">
              <a:rPr lang="en-US" smtClean="0">
                <a:solidFill>
                  <a:srgbClr val="FFFFFF"/>
                </a:solidFill>
              </a:rPr>
              <a:pPr algn="ctr"/>
              <a:t>1/22/2019</a:t>
            </a:fld>
            <a:endParaRPr lang="en-US" sz="3200" dirty="0">
              <a:solidFill>
                <a:srgbClr val="FFFFFF"/>
              </a:solidFill>
            </a:endParaRPr>
          </a:p>
        </p:txBody>
      </p:sp>
      <p:sp>
        <p:nvSpPr>
          <p:cNvPr id="5" name="Footer Placeholder 4"/>
          <p:cNvSpPr>
            <a:spLocks noGrp="1"/>
          </p:cNvSpPr>
          <p:nvPr>
            <p:ph type="ftr" sz="quarter" idx="11"/>
          </p:nvPr>
        </p:nvSpPr>
        <p:spPr/>
        <p:txBody>
          <a:bodyPr/>
          <a:lstStyle/>
          <a:p>
            <a:pPr algn="r"/>
            <a:r>
              <a:rPr lang="en-US" smtClean="0">
                <a:solidFill>
                  <a:schemeClr val="tx2"/>
                </a:solidFill>
              </a:rPr>
              <a:t>Copyright Global Coordinates                                                                                                                                    Not to be reproduced without permission</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EC1CBF-7493-40F4-BA23-B79E21DCE474}" type="datetime1">
              <a:rPr lang="en-US" smtClean="0"/>
              <a:pPr/>
              <a:t>1/22/2019</a:t>
            </a:fld>
            <a:endParaRPr lang="en-US" sz="2500" dirty="0">
              <a:solidFill>
                <a:schemeClr val="tx2"/>
              </a:solidFill>
            </a:endParaRPr>
          </a:p>
        </p:txBody>
      </p:sp>
      <p:sp>
        <p:nvSpPr>
          <p:cNvPr id="5" name="Footer Placeholder 4"/>
          <p:cNvSpPr>
            <a:spLocks noGrp="1"/>
          </p:cNvSpPr>
          <p:nvPr>
            <p:ph type="ftr" sz="quarter" idx="11"/>
          </p:nvPr>
        </p:nvSpPr>
        <p:spPr/>
        <p:txBody>
          <a:bodyPr/>
          <a:lstStyle/>
          <a:p>
            <a:pPr algn="r"/>
            <a:r>
              <a:rPr lang="en-US" sz="2500" smtClean="0">
                <a:solidFill>
                  <a:schemeClr val="tx2"/>
                </a:solidFill>
              </a:rPr>
              <a:t>Copyright Global Coordinates                                                                                                                                    Not to be reproduced without permission</a:t>
            </a:r>
            <a:endParaRPr lang="en-US" sz="25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2500" b="1" smtClean="0">
                <a:solidFill>
                  <a:srgbClr val="FFFFFF"/>
                </a:solidFill>
              </a:rPr>
              <a:pPr algn="ctr"/>
              <a:t>‹#›</a:t>
            </a:fld>
            <a:endParaRPr lang="en-US" sz="2500" b="1"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402806"/>
            <a:ext cx="3291840" cy="85822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402806"/>
            <a:ext cx="9631680" cy="8582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A7FA1-F121-4667-93B5-7F35BAA81355}" type="datetime1">
              <a:rPr lang="en-US" smtClean="0"/>
              <a:pPr/>
              <a:t>1/22/2019</a:t>
            </a:fld>
            <a:endParaRPr lang="en-US" sz="2500" dirty="0">
              <a:solidFill>
                <a:schemeClr val="tx2"/>
              </a:solidFill>
            </a:endParaRPr>
          </a:p>
        </p:txBody>
      </p:sp>
      <p:sp>
        <p:nvSpPr>
          <p:cNvPr id="5" name="Footer Placeholder 4"/>
          <p:cNvSpPr>
            <a:spLocks noGrp="1"/>
          </p:cNvSpPr>
          <p:nvPr>
            <p:ph type="ftr" sz="quarter" idx="11"/>
          </p:nvPr>
        </p:nvSpPr>
        <p:spPr/>
        <p:txBody>
          <a:bodyPr/>
          <a:lstStyle/>
          <a:p>
            <a:pPr algn="r"/>
            <a:r>
              <a:rPr lang="en-US" sz="2500" smtClean="0">
                <a:solidFill>
                  <a:schemeClr val="tx2"/>
                </a:solidFill>
              </a:rPr>
              <a:t>Copyright Global Coordinates                                                                                                                                    Not to be reproduced without permission</a:t>
            </a:r>
            <a:endParaRPr lang="en-US" sz="25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2500" b="1" smtClean="0">
                <a:solidFill>
                  <a:srgbClr val="FFFFFF"/>
                </a:solidFill>
              </a:rPr>
              <a:pPr algn="ctr"/>
              <a:t>‹#›</a:t>
            </a:fld>
            <a:endParaRPr lang="en-US" sz="2500" b="1"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2ED5D-265A-40F2-A37F-FC99241665EE}" type="datetime1">
              <a:rPr lang="en-US" smtClean="0"/>
              <a:pPr/>
              <a:t>1/22/2019</a:t>
            </a:fld>
            <a:endParaRPr lang="en-US" sz="2500" dirty="0">
              <a:solidFill>
                <a:schemeClr val="tx2"/>
              </a:solidFill>
            </a:endParaRPr>
          </a:p>
        </p:txBody>
      </p:sp>
      <p:sp>
        <p:nvSpPr>
          <p:cNvPr id="5" name="Footer Placeholder 4"/>
          <p:cNvSpPr>
            <a:spLocks noGrp="1"/>
          </p:cNvSpPr>
          <p:nvPr>
            <p:ph type="ftr" sz="quarter" idx="11"/>
          </p:nvPr>
        </p:nvSpPr>
        <p:spPr/>
        <p:txBody>
          <a:bodyPr/>
          <a:lstStyle/>
          <a:p>
            <a:pPr algn="r"/>
            <a:r>
              <a:rPr lang="en-US" sz="2500" smtClean="0">
                <a:solidFill>
                  <a:schemeClr val="tx2"/>
                </a:solidFill>
              </a:rPr>
              <a:t>Copyright Global Coordinates                                                                                                                                    Not to be reproduced without permission</a:t>
            </a:r>
            <a:endParaRPr lang="en-US" sz="25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2500" b="1" smtClean="0">
                <a:solidFill>
                  <a:srgbClr val="FFFFFF"/>
                </a:solidFill>
              </a:rPr>
              <a:pPr algn="ctr"/>
              <a:t>‹#›</a:t>
            </a:fld>
            <a:endParaRPr lang="en-US" sz="2500" b="1"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6463455"/>
            <a:ext cx="12435840" cy="1997711"/>
          </a:xfrm>
        </p:spPr>
        <p:txBody>
          <a:bodyPr anchor="t"/>
          <a:lstStyle>
            <a:lvl1pPr algn="l">
              <a:defRPr sz="66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4263179"/>
            <a:ext cx="12435840" cy="2200276"/>
          </a:xfrm>
        </p:spPr>
        <p:txBody>
          <a:bodyPr anchor="b"/>
          <a:lstStyle>
            <a:lvl1pPr marL="0" indent="0">
              <a:buNone/>
              <a:defRPr sz="3300">
                <a:solidFill>
                  <a:schemeClr val="tx1">
                    <a:tint val="75000"/>
                  </a:schemeClr>
                </a:solidFill>
              </a:defRPr>
            </a:lvl1pPr>
            <a:lvl2pPr marL="759483" indent="0">
              <a:buNone/>
              <a:defRPr sz="3000">
                <a:solidFill>
                  <a:schemeClr val="tx1">
                    <a:tint val="75000"/>
                  </a:schemeClr>
                </a:solidFill>
              </a:defRPr>
            </a:lvl2pPr>
            <a:lvl3pPr marL="1518965" indent="0">
              <a:buNone/>
              <a:defRPr sz="2600">
                <a:solidFill>
                  <a:schemeClr val="tx1">
                    <a:tint val="75000"/>
                  </a:schemeClr>
                </a:solidFill>
              </a:defRPr>
            </a:lvl3pPr>
            <a:lvl4pPr marL="2278447" indent="0">
              <a:buNone/>
              <a:defRPr sz="2300">
                <a:solidFill>
                  <a:schemeClr val="tx1">
                    <a:tint val="75000"/>
                  </a:schemeClr>
                </a:solidFill>
              </a:defRPr>
            </a:lvl4pPr>
            <a:lvl5pPr marL="3037929" indent="0">
              <a:buNone/>
              <a:defRPr sz="2300">
                <a:solidFill>
                  <a:schemeClr val="tx1">
                    <a:tint val="75000"/>
                  </a:schemeClr>
                </a:solidFill>
              </a:defRPr>
            </a:lvl5pPr>
            <a:lvl6pPr marL="3797412" indent="0">
              <a:buNone/>
              <a:defRPr sz="2300">
                <a:solidFill>
                  <a:schemeClr val="tx1">
                    <a:tint val="75000"/>
                  </a:schemeClr>
                </a:solidFill>
              </a:defRPr>
            </a:lvl6pPr>
            <a:lvl7pPr marL="4556893" indent="0">
              <a:buNone/>
              <a:defRPr sz="2300">
                <a:solidFill>
                  <a:schemeClr val="tx1">
                    <a:tint val="75000"/>
                  </a:schemeClr>
                </a:solidFill>
              </a:defRPr>
            </a:lvl7pPr>
            <a:lvl8pPr marL="5316375" indent="0">
              <a:buNone/>
              <a:defRPr sz="2300">
                <a:solidFill>
                  <a:schemeClr val="tx1">
                    <a:tint val="75000"/>
                  </a:schemeClr>
                </a:solidFill>
              </a:defRPr>
            </a:lvl8pPr>
            <a:lvl9pPr marL="6075857" indent="0">
              <a:buNone/>
              <a:defRPr sz="2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1F291-F5AE-4D9C-B12D-4EC92C4B59BB}" type="datetime1">
              <a:rPr lang="en-US" smtClean="0"/>
              <a:pPr/>
              <a:t>1/22/2019</a:t>
            </a:fld>
            <a:endParaRPr lang="en-US"/>
          </a:p>
        </p:txBody>
      </p:sp>
      <p:sp>
        <p:nvSpPr>
          <p:cNvPr id="5" name="Footer Placeholder 4"/>
          <p:cNvSpPr>
            <a:spLocks noGrp="1"/>
          </p:cNvSpPr>
          <p:nvPr>
            <p:ph type="ftr" sz="quarter" idx="11"/>
          </p:nvPr>
        </p:nvSpPr>
        <p:spPr/>
        <p:txBody>
          <a:bodyPr/>
          <a:lstStyle/>
          <a:p>
            <a:r>
              <a:rPr lang="en-US" smtClean="0"/>
              <a:t>Copyright Global Coordinates                                                                                                                                    Not to be reproduced without permission</a:t>
            </a:r>
            <a:endParaRPr lang="en-US"/>
          </a:p>
        </p:txBody>
      </p:sp>
      <p:sp>
        <p:nvSpPr>
          <p:cNvPr id="6" name="Slide Number Placeholder 5"/>
          <p:cNvSpPr>
            <a:spLocks noGrp="1"/>
          </p:cNvSpPr>
          <p:nvPr>
            <p:ph type="sldNum" sz="quarter" idx="12"/>
          </p:nvPr>
        </p:nvSpPr>
        <p:spPr/>
        <p:txBody>
          <a:bodyPr/>
          <a:lstStyle/>
          <a:p>
            <a:pPr algn="ctr"/>
            <a:fld id="{8F82E0A0-C266-4798-8C8F-B9F91E9DA37E}" type="slidenum">
              <a:rPr lang="en-US" sz="4000" b="1" smtClean="0">
                <a:solidFill>
                  <a:srgbClr val="FFFFFF"/>
                </a:solidFill>
              </a:rPr>
              <a:pPr algn="ctr"/>
              <a:t>‹#›</a:t>
            </a:fld>
            <a:endParaRPr lang="en-US" sz="40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2346961"/>
            <a:ext cx="6461760" cy="6638079"/>
          </a:xfrm>
        </p:spPr>
        <p:txBody>
          <a:bodyPr/>
          <a:lstStyle>
            <a:lvl1pPr>
              <a:defRPr sz="4700"/>
            </a:lvl1pPr>
            <a:lvl2pPr>
              <a:defRPr sz="40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2346961"/>
            <a:ext cx="6461760" cy="6638079"/>
          </a:xfrm>
        </p:spPr>
        <p:txBody>
          <a:bodyPr/>
          <a:lstStyle>
            <a:lvl1pPr>
              <a:defRPr sz="4700"/>
            </a:lvl1pPr>
            <a:lvl2pPr>
              <a:defRPr sz="40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19AC8C-3016-40F1-BBB5-329E7570CB29}" type="datetime1">
              <a:rPr lang="en-US" smtClean="0"/>
              <a:pPr/>
              <a:t>1/22/2019</a:t>
            </a:fld>
            <a:endParaRPr lang="en-US"/>
          </a:p>
        </p:txBody>
      </p:sp>
      <p:sp>
        <p:nvSpPr>
          <p:cNvPr id="6" name="Footer Placeholder 5"/>
          <p:cNvSpPr>
            <a:spLocks noGrp="1"/>
          </p:cNvSpPr>
          <p:nvPr>
            <p:ph type="ftr" sz="quarter" idx="11"/>
          </p:nvPr>
        </p:nvSpPr>
        <p:spPr/>
        <p:txBody>
          <a:bodyPr/>
          <a:lstStyle/>
          <a:p>
            <a:r>
              <a:rPr lang="en-US" smtClean="0"/>
              <a:t>Copyright Global Coordinates                                                                                                                                    Not to be reproduced without permission</a:t>
            </a:r>
            <a:endParaRPr lang="en-US"/>
          </a:p>
        </p:txBody>
      </p:sp>
      <p:sp>
        <p:nvSpPr>
          <p:cNvPr id="7" name="Slide Number Placeholder 6"/>
          <p:cNvSpPr>
            <a:spLocks noGrp="1"/>
          </p:cNvSpPr>
          <p:nvPr>
            <p:ph type="sldNum" sz="quarter" idx="12"/>
          </p:nvPr>
        </p:nvSpPr>
        <p:spPr/>
        <p:txBody>
          <a:bodyPr/>
          <a:lstStyle/>
          <a:p>
            <a:pPr algn="ctr"/>
            <a:fld id="{8F82E0A0-C266-4798-8C8F-B9F91E9DA37E}" type="slidenum">
              <a:rPr lang="en-US" sz="2500" b="1" smtClean="0">
                <a:solidFill>
                  <a:srgbClr val="FFFFFF"/>
                </a:solidFill>
              </a:rPr>
              <a:pPr algn="ct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2" y="2251502"/>
            <a:ext cx="6464301" cy="938318"/>
          </a:xfrm>
        </p:spPr>
        <p:txBody>
          <a:bodyPr anchor="b"/>
          <a:lstStyle>
            <a:lvl1pPr marL="0" indent="0">
              <a:buNone/>
              <a:defRPr sz="4000" b="1"/>
            </a:lvl1pPr>
            <a:lvl2pPr marL="759483" indent="0">
              <a:buNone/>
              <a:defRPr sz="3300" b="1"/>
            </a:lvl2pPr>
            <a:lvl3pPr marL="1518965" indent="0">
              <a:buNone/>
              <a:defRPr sz="3000" b="1"/>
            </a:lvl3pPr>
            <a:lvl4pPr marL="2278447" indent="0">
              <a:buNone/>
              <a:defRPr sz="2600" b="1"/>
            </a:lvl4pPr>
            <a:lvl5pPr marL="3037929" indent="0">
              <a:buNone/>
              <a:defRPr sz="2600" b="1"/>
            </a:lvl5pPr>
            <a:lvl6pPr marL="3797412" indent="0">
              <a:buNone/>
              <a:defRPr sz="2600" b="1"/>
            </a:lvl6pPr>
            <a:lvl7pPr marL="4556893" indent="0">
              <a:buNone/>
              <a:defRPr sz="2600" b="1"/>
            </a:lvl7pPr>
            <a:lvl8pPr marL="5316375" indent="0">
              <a:buNone/>
              <a:defRPr sz="2600" b="1"/>
            </a:lvl8pPr>
            <a:lvl9pPr marL="6075857" indent="0">
              <a:buNone/>
              <a:defRPr sz="2600" b="1"/>
            </a:lvl9pPr>
          </a:lstStyle>
          <a:p>
            <a:pPr lvl="0"/>
            <a:r>
              <a:rPr lang="en-US" smtClean="0"/>
              <a:t>Click to edit Master text styles</a:t>
            </a:r>
          </a:p>
        </p:txBody>
      </p:sp>
      <p:sp>
        <p:nvSpPr>
          <p:cNvPr id="4" name="Content Placeholder 3"/>
          <p:cNvSpPr>
            <a:spLocks noGrp="1"/>
          </p:cNvSpPr>
          <p:nvPr>
            <p:ph sz="half" idx="2"/>
          </p:nvPr>
        </p:nvSpPr>
        <p:spPr>
          <a:xfrm>
            <a:off x="731522" y="3189817"/>
            <a:ext cx="6464301" cy="5795222"/>
          </a:xfrm>
        </p:spPr>
        <p:txBody>
          <a:bodyPr/>
          <a:lstStyle>
            <a:lvl1pPr>
              <a:defRPr sz="4000"/>
            </a:lvl1pPr>
            <a:lvl2pPr>
              <a:defRPr sz="3300"/>
            </a:lvl2pPr>
            <a:lvl3pPr>
              <a:defRPr sz="30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5" y="2251502"/>
            <a:ext cx="6466840" cy="938318"/>
          </a:xfrm>
        </p:spPr>
        <p:txBody>
          <a:bodyPr anchor="b"/>
          <a:lstStyle>
            <a:lvl1pPr marL="0" indent="0">
              <a:buNone/>
              <a:defRPr sz="4000" b="1"/>
            </a:lvl1pPr>
            <a:lvl2pPr marL="759483" indent="0">
              <a:buNone/>
              <a:defRPr sz="3300" b="1"/>
            </a:lvl2pPr>
            <a:lvl3pPr marL="1518965" indent="0">
              <a:buNone/>
              <a:defRPr sz="3000" b="1"/>
            </a:lvl3pPr>
            <a:lvl4pPr marL="2278447" indent="0">
              <a:buNone/>
              <a:defRPr sz="2600" b="1"/>
            </a:lvl4pPr>
            <a:lvl5pPr marL="3037929" indent="0">
              <a:buNone/>
              <a:defRPr sz="2600" b="1"/>
            </a:lvl5pPr>
            <a:lvl6pPr marL="3797412" indent="0">
              <a:buNone/>
              <a:defRPr sz="2600" b="1"/>
            </a:lvl6pPr>
            <a:lvl7pPr marL="4556893" indent="0">
              <a:buNone/>
              <a:defRPr sz="2600" b="1"/>
            </a:lvl7pPr>
            <a:lvl8pPr marL="5316375" indent="0">
              <a:buNone/>
              <a:defRPr sz="2600" b="1"/>
            </a:lvl8pPr>
            <a:lvl9pPr marL="6075857" indent="0">
              <a:buNone/>
              <a:defRPr sz="2600" b="1"/>
            </a:lvl9pPr>
          </a:lstStyle>
          <a:p>
            <a:pPr lvl="0"/>
            <a:r>
              <a:rPr lang="en-US" smtClean="0"/>
              <a:t>Click to edit Master text styles</a:t>
            </a:r>
          </a:p>
        </p:txBody>
      </p:sp>
      <p:sp>
        <p:nvSpPr>
          <p:cNvPr id="6" name="Content Placeholder 5"/>
          <p:cNvSpPr>
            <a:spLocks noGrp="1"/>
          </p:cNvSpPr>
          <p:nvPr>
            <p:ph sz="quarter" idx="4"/>
          </p:nvPr>
        </p:nvSpPr>
        <p:spPr>
          <a:xfrm>
            <a:off x="7432045" y="3189817"/>
            <a:ext cx="6466840" cy="5795222"/>
          </a:xfrm>
        </p:spPr>
        <p:txBody>
          <a:bodyPr/>
          <a:lstStyle>
            <a:lvl1pPr>
              <a:defRPr sz="4000"/>
            </a:lvl1pPr>
            <a:lvl2pPr>
              <a:defRPr sz="3300"/>
            </a:lvl2pPr>
            <a:lvl3pPr>
              <a:defRPr sz="30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C9EF15-17AF-43E7-B45A-4E1496A4103E}" type="datetime1">
              <a:rPr lang="en-US" smtClean="0"/>
              <a:pPr/>
              <a:t>1/22/2019</a:t>
            </a:fld>
            <a:endParaRPr lang="en-US"/>
          </a:p>
        </p:txBody>
      </p:sp>
      <p:sp>
        <p:nvSpPr>
          <p:cNvPr id="8" name="Footer Placeholder 7"/>
          <p:cNvSpPr>
            <a:spLocks noGrp="1"/>
          </p:cNvSpPr>
          <p:nvPr>
            <p:ph type="ftr" sz="quarter" idx="11"/>
          </p:nvPr>
        </p:nvSpPr>
        <p:spPr/>
        <p:txBody>
          <a:bodyPr/>
          <a:lstStyle/>
          <a:p>
            <a:r>
              <a:rPr lang="en-US" smtClean="0"/>
              <a:t>Copyright Global Coordinates                                                                                                                                    Not to be reproduced without permission</a:t>
            </a:r>
            <a:endParaRPr lang="en-US"/>
          </a:p>
        </p:txBody>
      </p:sp>
      <p:sp>
        <p:nvSpPr>
          <p:cNvPr id="9" name="Slide Number Placeholder 8"/>
          <p:cNvSpPr>
            <a:spLocks noGrp="1"/>
          </p:cNvSpPr>
          <p:nvPr>
            <p:ph type="sldNum" sz="quarter" idx="12"/>
          </p:nvPr>
        </p:nvSpPr>
        <p:spPr/>
        <p:txBody>
          <a:bodyPr/>
          <a:lstStyle/>
          <a:p>
            <a:pPr algn="ctr"/>
            <a:fld id="{8F82E0A0-C266-4798-8C8F-B9F91E9DA37E}" type="slidenum">
              <a:rPr lang="en-US" sz="2500" b="1" smtClean="0">
                <a:solidFill>
                  <a:srgbClr val="FFFFFF"/>
                </a:solidFill>
              </a:rPr>
              <a:pPr algn="ct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050BA-9492-43FA-83A7-9B8A220E4037}" type="datetime1">
              <a:rPr lang="en-US" smtClean="0"/>
              <a:pPr/>
              <a:t>1/22/2019</a:t>
            </a:fld>
            <a:endParaRPr lang="en-US"/>
          </a:p>
        </p:txBody>
      </p:sp>
      <p:sp>
        <p:nvSpPr>
          <p:cNvPr id="4" name="Footer Placeholder 3"/>
          <p:cNvSpPr>
            <a:spLocks noGrp="1"/>
          </p:cNvSpPr>
          <p:nvPr>
            <p:ph type="ftr" sz="quarter" idx="11"/>
          </p:nvPr>
        </p:nvSpPr>
        <p:spPr/>
        <p:txBody>
          <a:bodyPr/>
          <a:lstStyle/>
          <a:p>
            <a:r>
              <a:rPr lang="en-US" smtClean="0"/>
              <a:t>Copyright Global Coordinates                                                                                                                                    Not to be reproduced without permission</a:t>
            </a:r>
            <a:endParaRPr lang="en-US"/>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90B36-E2EB-4A33-BC71-78CD15AD320A}" type="datetime1">
              <a:rPr lang="en-US" smtClean="0"/>
              <a:pPr/>
              <a:t>1/22/2019</a:t>
            </a:fld>
            <a:endParaRPr lang="en-US"/>
          </a:p>
        </p:txBody>
      </p:sp>
      <p:sp>
        <p:nvSpPr>
          <p:cNvPr id="3" name="Footer Placeholder 2"/>
          <p:cNvSpPr>
            <a:spLocks noGrp="1"/>
          </p:cNvSpPr>
          <p:nvPr>
            <p:ph type="ftr" sz="quarter" idx="11"/>
          </p:nvPr>
        </p:nvSpPr>
        <p:spPr/>
        <p:txBody>
          <a:bodyPr/>
          <a:lstStyle/>
          <a:p>
            <a:r>
              <a:rPr lang="en-US" smtClean="0"/>
              <a:t>Copyright Global Coordinates                                                                                                                                    Not to be reproduced without permission</a:t>
            </a:r>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400475"/>
            <a:ext cx="4813301" cy="1704340"/>
          </a:xfrm>
        </p:spPr>
        <p:txBody>
          <a:bodyPr anchor="b"/>
          <a:lstStyle>
            <a:lvl1pPr algn="l">
              <a:defRPr sz="3300" b="1"/>
            </a:lvl1pPr>
          </a:lstStyle>
          <a:p>
            <a:r>
              <a:rPr lang="en-US" smtClean="0"/>
              <a:t>Click to edit Master title style</a:t>
            </a:r>
            <a:endParaRPr lang="en-US"/>
          </a:p>
        </p:txBody>
      </p:sp>
      <p:sp>
        <p:nvSpPr>
          <p:cNvPr id="3" name="Content Placeholder 2"/>
          <p:cNvSpPr>
            <a:spLocks noGrp="1"/>
          </p:cNvSpPr>
          <p:nvPr>
            <p:ph idx="1"/>
          </p:nvPr>
        </p:nvSpPr>
        <p:spPr>
          <a:xfrm>
            <a:off x="5720080" y="400474"/>
            <a:ext cx="8178800" cy="8584566"/>
          </a:xfrm>
        </p:spPr>
        <p:txBody>
          <a:bodyPr/>
          <a:lstStyle>
            <a:lvl1pPr>
              <a:defRPr sz="5300"/>
            </a:lvl1pPr>
            <a:lvl2pPr>
              <a:defRPr sz="4700"/>
            </a:lvl2pPr>
            <a:lvl3pPr>
              <a:defRPr sz="4000"/>
            </a:lvl3pPr>
            <a:lvl4pPr>
              <a:defRPr sz="3300"/>
            </a:lvl4pPr>
            <a:lvl5pPr>
              <a:defRPr sz="3300"/>
            </a:lvl5pPr>
            <a:lvl6pPr>
              <a:defRPr sz="3300"/>
            </a:lvl6pPr>
            <a:lvl7pPr>
              <a:defRPr sz="3300"/>
            </a:lvl7pPr>
            <a:lvl8pPr>
              <a:defRPr sz="3300"/>
            </a:lvl8pPr>
            <a:lvl9pPr>
              <a:defRPr sz="3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2" y="2104815"/>
            <a:ext cx="4813301" cy="6880226"/>
          </a:xfrm>
        </p:spPr>
        <p:txBody>
          <a:bodyPr/>
          <a:lstStyle>
            <a:lvl1pPr marL="0" indent="0">
              <a:buNone/>
              <a:defRPr sz="2300"/>
            </a:lvl1pPr>
            <a:lvl2pPr marL="759483" indent="0">
              <a:buNone/>
              <a:defRPr sz="2000"/>
            </a:lvl2pPr>
            <a:lvl3pPr marL="1518965" indent="0">
              <a:buNone/>
              <a:defRPr sz="1700"/>
            </a:lvl3pPr>
            <a:lvl4pPr marL="2278447" indent="0">
              <a:buNone/>
              <a:defRPr sz="1500"/>
            </a:lvl4pPr>
            <a:lvl5pPr marL="3037929" indent="0">
              <a:buNone/>
              <a:defRPr sz="1500"/>
            </a:lvl5pPr>
            <a:lvl6pPr marL="3797412" indent="0">
              <a:buNone/>
              <a:defRPr sz="1500"/>
            </a:lvl6pPr>
            <a:lvl7pPr marL="4556893" indent="0">
              <a:buNone/>
              <a:defRPr sz="1500"/>
            </a:lvl7pPr>
            <a:lvl8pPr marL="5316375" indent="0">
              <a:buNone/>
              <a:defRPr sz="1500"/>
            </a:lvl8pPr>
            <a:lvl9pPr marL="6075857"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21B99B-BCB4-4A9B-9736-F8E40BF0C13C}" type="datetime1">
              <a:rPr lang="en-US" smtClean="0"/>
              <a:pPr/>
              <a:t>1/22/2019</a:t>
            </a:fld>
            <a:endParaRPr lang="en-US"/>
          </a:p>
        </p:txBody>
      </p:sp>
      <p:sp>
        <p:nvSpPr>
          <p:cNvPr id="6" name="Footer Placeholder 5"/>
          <p:cNvSpPr>
            <a:spLocks noGrp="1"/>
          </p:cNvSpPr>
          <p:nvPr>
            <p:ph type="ftr" sz="quarter" idx="11"/>
          </p:nvPr>
        </p:nvSpPr>
        <p:spPr/>
        <p:txBody>
          <a:bodyPr/>
          <a:lstStyle/>
          <a:p>
            <a:r>
              <a:rPr lang="en-US" smtClean="0"/>
              <a:t>Copyright Global Coordinates                                                                                                                                    Not to be reproduced without permission</a:t>
            </a:r>
            <a:endParaRPr lang="en-US"/>
          </a:p>
        </p:txBody>
      </p:sp>
      <p:sp>
        <p:nvSpPr>
          <p:cNvPr id="7" name="Slide Number Placeholder 6"/>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7040880"/>
            <a:ext cx="8778240" cy="831216"/>
          </a:xfrm>
        </p:spPr>
        <p:txBody>
          <a:bodyPr anchor="b"/>
          <a:lstStyle>
            <a:lvl1pPr algn="l">
              <a:defRPr sz="3300" b="1"/>
            </a:lvl1pPr>
          </a:lstStyle>
          <a:p>
            <a:r>
              <a:rPr lang="en-US" smtClean="0"/>
              <a:t>Click to edit Master title style</a:t>
            </a:r>
            <a:endParaRPr lang="en-US"/>
          </a:p>
        </p:txBody>
      </p:sp>
      <p:sp>
        <p:nvSpPr>
          <p:cNvPr id="3" name="Picture Placeholder 2"/>
          <p:cNvSpPr>
            <a:spLocks noGrp="1"/>
          </p:cNvSpPr>
          <p:nvPr>
            <p:ph type="pic" idx="1"/>
          </p:nvPr>
        </p:nvSpPr>
        <p:spPr>
          <a:xfrm>
            <a:off x="2867661" y="898737"/>
            <a:ext cx="8778240" cy="6035040"/>
          </a:xfrm>
        </p:spPr>
        <p:txBody>
          <a:bodyPr/>
          <a:lstStyle>
            <a:lvl1pPr marL="0" indent="0">
              <a:buNone/>
              <a:defRPr sz="5300"/>
            </a:lvl1pPr>
            <a:lvl2pPr marL="759483" indent="0">
              <a:buNone/>
              <a:defRPr sz="4700"/>
            </a:lvl2pPr>
            <a:lvl3pPr marL="1518965" indent="0">
              <a:buNone/>
              <a:defRPr sz="4000"/>
            </a:lvl3pPr>
            <a:lvl4pPr marL="2278447" indent="0">
              <a:buNone/>
              <a:defRPr sz="3300"/>
            </a:lvl4pPr>
            <a:lvl5pPr marL="3037929" indent="0">
              <a:buNone/>
              <a:defRPr sz="3300"/>
            </a:lvl5pPr>
            <a:lvl6pPr marL="3797412" indent="0">
              <a:buNone/>
              <a:defRPr sz="3300"/>
            </a:lvl6pPr>
            <a:lvl7pPr marL="4556893" indent="0">
              <a:buNone/>
              <a:defRPr sz="3300"/>
            </a:lvl7pPr>
            <a:lvl8pPr marL="5316375" indent="0">
              <a:buNone/>
              <a:defRPr sz="3300"/>
            </a:lvl8pPr>
            <a:lvl9pPr marL="6075857" indent="0">
              <a:buNone/>
              <a:defRPr sz="3300"/>
            </a:lvl9pPr>
          </a:lstStyle>
          <a:p>
            <a:endParaRPr lang="en-US"/>
          </a:p>
        </p:txBody>
      </p:sp>
      <p:sp>
        <p:nvSpPr>
          <p:cNvPr id="4" name="Text Placeholder 3"/>
          <p:cNvSpPr>
            <a:spLocks noGrp="1"/>
          </p:cNvSpPr>
          <p:nvPr>
            <p:ph type="body" sz="half" idx="2"/>
          </p:nvPr>
        </p:nvSpPr>
        <p:spPr>
          <a:xfrm>
            <a:off x="2867661" y="7872096"/>
            <a:ext cx="8778240" cy="1180464"/>
          </a:xfrm>
        </p:spPr>
        <p:txBody>
          <a:bodyPr/>
          <a:lstStyle>
            <a:lvl1pPr marL="0" indent="0">
              <a:buNone/>
              <a:defRPr sz="2300"/>
            </a:lvl1pPr>
            <a:lvl2pPr marL="759483" indent="0">
              <a:buNone/>
              <a:defRPr sz="2000"/>
            </a:lvl2pPr>
            <a:lvl3pPr marL="1518965" indent="0">
              <a:buNone/>
              <a:defRPr sz="1700"/>
            </a:lvl3pPr>
            <a:lvl4pPr marL="2278447" indent="0">
              <a:buNone/>
              <a:defRPr sz="1500"/>
            </a:lvl4pPr>
            <a:lvl5pPr marL="3037929" indent="0">
              <a:buNone/>
              <a:defRPr sz="1500"/>
            </a:lvl5pPr>
            <a:lvl6pPr marL="3797412" indent="0">
              <a:buNone/>
              <a:defRPr sz="1500"/>
            </a:lvl6pPr>
            <a:lvl7pPr marL="4556893" indent="0">
              <a:buNone/>
              <a:defRPr sz="1500"/>
            </a:lvl7pPr>
            <a:lvl8pPr marL="5316375" indent="0">
              <a:buNone/>
              <a:defRPr sz="1500"/>
            </a:lvl8pPr>
            <a:lvl9pPr marL="6075857"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C0A319-4726-4AE7-A5D6-247B50398233}" type="datetime1">
              <a:rPr lang="en-US" smtClean="0"/>
              <a:pPr/>
              <a:t>1/22/2019</a:t>
            </a:fld>
            <a:endParaRPr lang="en-US"/>
          </a:p>
        </p:txBody>
      </p:sp>
      <p:sp>
        <p:nvSpPr>
          <p:cNvPr id="6" name="Footer Placeholder 5"/>
          <p:cNvSpPr>
            <a:spLocks noGrp="1"/>
          </p:cNvSpPr>
          <p:nvPr>
            <p:ph type="ftr" sz="quarter" idx="11"/>
          </p:nvPr>
        </p:nvSpPr>
        <p:spPr/>
        <p:txBody>
          <a:bodyPr/>
          <a:lstStyle/>
          <a:p>
            <a:r>
              <a:rPr lang="en-US" smtClean="0"/>
              <a:t>Copyright Global Coordinates                                                                                                                                    Not to be reproduced without permission</a:t>
            </a:r>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4700" b="1" smtClean="0">
                <a:solidFill>
                  <a:srgbClr val="FFFFFF"/>
                </a:solidFill>
              </a:rPr>
              <a:pPr algn="ctr"/>
              <a:t>‹#›</a:t>
            </a:fld>
            <a:endParaRPr lang="en-US" sz="47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402802"/>
            <a:ext cx="13167360" cy="1676400"/>
          </a:xfrm>
          <a:prstGeom prst="rect">
            <a:avLst/>
          </a:prstGeom>
        </p:spPr>
        <p:txBody>
          <a:bodyPr vert="horz" lIns="151896" tIns="75947" rIns="151896" bIns="7594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2346961"/>
            <a:ext cx="13167360" cy="6638079"/>
          </a:xfrm>
          <a:prstGeom prst="rect">
            <a:avLst/>
          </a:prstGeom>
        </p:spPr>
        <p:txBody>
          <a:bodyPr vert="horz" lIns="151896" tIns="75947" rIns="151896" bIns="7594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9322651"/>
            <a:ext cx="3413760" cy="535517"/>
          </a:xfrm>
          <a:prstGeom prst="rect">
            <a:avLst/>
          </a:prstGeom>
        </p:spPr>
        <p:txBody>
          <a:bodyPr vert="horz" lIns="151896" tIns="75947" rIns="151896" bIns="75947" rtlCol="0" anchor="ctr"/>
          <a:lstStyle>
            <a:lvl1pPr algn="l">
              <a:defRPr sz="2000">
                <a:solidFill>
                  <a:schemeClr val="tx1">
                    <a:tint val="75000"/>
                  </a:schemeClr>
                </a:solidFill>
              </a:defRPr>
            </a:lvl1pPr>
          </a:lstStyle>
          <a:p>
            <a:fld id="{4D07586E-A666-44C3-B342-E3E9185AEF41}" type="datetime1">
              <a:rPr lang="en-US" smtClean="0"/>
              <a:pPr/>
              <a:t>1/22/2019</a:t>
            </a:fld>
            <a:endParaRPr lang="en-US" sz="2500" dirty="0">
              <a:solidFill>
                <a:schemeClr val="tx2"/>
              </a:solidFill>
            </a:endParaRPr>
          </a:p>
        </p:txBody>
      </p:sp>
      <p:sp>
        <p:nvSpPr>
          <p:cNvPr id="5" name="Footer Placeholder 4"/>
          <p:cNvSpPr>
            <a:spLocks noGrp="1"/>
          </p:cNvSpPr>
          <p:nvPr>
            <p:ph type="ftr" sz="quarter" idx="3"/>
          </p:nvPr>
        </p:nvSpPr>
        <p:spPr>
          <a:xfrm>
            <a:off x="4998720" y="9322651"/>
            <a:ext cx="4632960" cy="535517"/>
          </a:xfrm>
          <a:prstGeom prst="rect">
            <a:avLst/>
          </a:prstGeom>
        </p:spPr>
        <p:txBody>
          <a:bodyPr vert="horz" lIns="151896" tIns="75947" rIns="151896" bIns="75947" rtlCol="0" anchor="ctr"/>
          <a:lstStyle>
            <a:lvl1pPr algn="ctr">
              <a:defRPr sz="2000">
                <a:solidFill>
                  <a:schemeClr val="tx1">
                    <a:tint val="75000"/>
                  </a:schemeClr>
                </a:solidFill>
              </a:defRPr>
            </a:lvl1pPr>
          </a:lstStyle>
          <a:p>
            <a:pPr algn="r"/>
            <a:r>
              <a:rPr lang="en-US" sz="2500" smtClean="0">
                <a:solidFill>
                  <a:schemeClr val="tx2"/>
                </a:solidFill>
              </a:rPr>
              <a:t>Copyright Global Coordinates                                                                                                                                    Not to be reproduced without permission</a:t>
            </a:r>
            <a:endParaRPr lang="en-US" sz="2500" dirty="0">
              <a:solidFill>
                <a:schemeClr val="tx2"/>
              </a:solidFill>
            </a:endParaRPr>
          </a:p>
        </p:txBody>
      </p:sp>
      <p:sp>
        <p:nvSpPr>
          <p:cNvPr id="6" name="Slide Number Placeholder 5"/>
          <p:cNvSpPr>
            <a:spLocks noGrp="1"/>
          </p:cNvSpPr>
          <p:nvPr>
            <p:ph type="sldNum" sz="quarter" idx="4"/>
          </p:nvPr>
        </p:nvSpPr>
        <p:spPr>
          <a:xfrm>
            <a:off x="10485120" y="9322651"/>
            <a:ext cx="3413760" cy="535517"/>
          </a:xfrm>
          <a:prstGeom prst="rect">
            <a:avLst/>
          </a:prstGeom>
        </p:spPr>
        <p:txBody>
          <a:bodyPr vert="horz" lIns="151896" tIns="75947" rIns="151896" bIns="75947" rtlCol="0" anchor="ctr"/>
          <a:lstStyle>
            <a:lvl1pPr algn="r">
              <a:defRPr sz="2000">
                <a:solidFill>
                  <a:schemeClr val="tx1">
                    <a:tint val="75000"/>
                  </a:schemeClr>
                </a:solidFill>
              </a:defRPr>
            </a:lvl1pPr>
          </a:lstStyle>
          <a:p>
            <a:pPr algn="ctr"/>
            <a:fld id="{8F82E0A0-C266-4798-8C8F-B9F91E9DA37E}" type="slidenum">
              <a:rPr lang="en-US" sz="2500" b="1" smtClean="0">
                <a:solidFill>
                  <a:srgbClr val="FFFFFF"/>
                </a:solidFill>
              </a:rPr>
              <a:pPr algn="ctr"/>
              <a:t>‹#›</a:t>
            </a:fld>
            <a:endParaRPr lang="en-US" sz="25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hf sldNum="0" hdr="0" dt="0"/>
  <p:txStyles>
    <p:titleStyle>
      <a:lvl1pPr algn="ctr" defTabSz="1518965" rtl="0" eaLnBrk="1" latinLnBrk="0" hangingPunct="1">
        <a:spcBef>
          <a:spcPct val="0"/>
        </a:spcBef>
        <a:buNone/>
        <a:defRPr sz="7300" kern="1200">
          <a:solidFill>
            <a:schemeClr val="tx1"/>
          </a:solidFill>
          <a:latin typeface="+mj-lt"/>
          <a:ea typeface="+mj-ea"/>
          <a:cs typeface="+mj-cs"/>
        </a:defRPr>
      </a:lvl1pPr>
    </p:titleStyle>
    <p:bodyStyle>
      <a:lvl1pPr marL="569612" indent="-569612" algn="l" defTabSz="1518965" rtl="0" eaLnBrk="1" latinLnBrk="0" hangingPunct="1">
        <a:spcBef>
          <a:spcPct val="20000"/>
        </a:spcBef>
        <a:buFont typeface="Arial" pitchFamily="34" charset="0"/>
        <a:buChar char="•"/>
        <a:defRPr sz="5300" kern="1200">
          <a:solidFill>
            <a:schemeClr val="tx1"/>
          </a:solidFill>
          <a:latin typeface="+mn-lt"/>
          <a:ea typeface="+mn-ea"/>
          <a:cs typeface="+mn-cs"/>
        </a:defRPr>
      </a:lvl1pPr>
      <a:lvl2pPr marL="1234158" indent="-474678" algn="l" defTabSz="1518965" rtl="0" eaLnBrk="1" latinLnBrk="0" hangingPunct="1">
        <a:spcBef>
          <a:spcPct val="20000"/>
        </a:spcBef>
        <a:buFont typeface="Arial" pitchFamily="34" charset="0"/>
        <a:buChar char="–"/>
        <a:defRPr sz="4700" kern="1200">
          <a:solidFill>
            <a:schemeClr val="tx1"/>
          </a:solidFill>
          <a:latin typeface="+mn-lt"/>
          <a:ea typeface="+mn-ea"/>
          <a:cs typeface="+mn-cs"/>
        </a:defRPr>
      </a:lvl2pPr>
      <a:lvl3pPr marL="1898706" indent="-379740" algn="l" defTabSz="1518965" rtl="0" eaLnBrk="1" latinLnBrk="0" hangingPunct="1">
        <a:spcBef>
          <a:spcPct val="20000"/>
        </a:spcBef>
        <a:buFont typeface="Arial" pitchFamily="34" charset="0"/>
        <a:buChar char="•"/>
        <a:defRPr sz="4000" kern="1200">
          <a:solidFill>
            <a:schemeClr val="tx1"/>
          </a:solidFill>
          <a:latin typeface="+mn-lt"/>
          <a:ea typeface="+mn-ea"/>
          <a:cs typeface="+mn-cs"/>
        </a:defRPr>
      </a:lvl3pPr>
      <a:lvl4pPr marL="2658189" indent="-379740" algn="l" defTabSz="1518965" rtl="0" eaLnBrk="1" latinLnBrk="0" hangingPunct="1">
        <a:spcBef>
          <a:spcPct val="20000"/>
        </a:spcBef>
        <a:buFont typeface="Arial" pitchFamily="34" charset="0"/>
        <a:buChar char="–"/>
        <a:defRPr sz="3300" kern="1200">
          <a:solidFill>
            <a:schemeClr val="tx1"/>
          </a:solidFill>
          <a:latin typeface="+mn-lt"/>
          <a:ea typeface="+mn-ea"/>
          <a:cs typeface="+mn-cs"/>
        </a:defRPr>
      </a:lvl4pPr>
      <a:lvl5pPr marL="3417669" indent="-379740" algn="l" defTabSz="1518965" rtl="0" eaLnBrk="1" latinLnBrk="0" hangingPunct="1">
        <a:spcBef>
          <a:spcPct val="20000"/>
        </a:spcBef>
        <a:buFont typeface="Arial" pitchFamily="34" charset="0"/>
        <a:buChar char="»"/>
        <a:defRPr sz="3300" kern="1200">
          <a:solidFill>
            <a:schemeClr val="tx1"/>
          </a:solidFill>
          <a:latin typeface="+mn-lt"/>
          <a:ea typeface="+mn-ea"/>
          <a:cs typeface="+mn-cs"/>
        </a:defRPr>
      </a:lvl5pPr>
      <a:lvl6pPr marL="4177151" indent="-379740" algn="l" defTabSz="1518965" rtl="0" eaLnBrk="1" latinLnBrk="0" hangingPunct="1">
        <a:spcBef>
          <a:spcPct val="20000"/>
        </a:spcBef>
        <a:buFont typeface="Arial" pitchFamily="34" charset="0"/>
        <a:buChar char="•"/>
        <a:defRPr sz="3300" kern="1200">
          <a:solidFill>
            <a:schemeClr val="tx1"/>
          </a:solidFill>
          <a:latin typeface="+mn-lt"/>
          <a:ea typeface="+mn-ea"/>
          <a:cs typeface="+mn-cs"/>
        </a:defRPr>
      </a:lvl6pPr>
      <a:lvl7pPr marL="4936635" indent="-379740" algn="l" defTabSz="1518965" rtl="0" eaLnBrk="1" latinLnBrk="0" hangingPunct="1">
        <a:spcBef>
          <a:spcPct val="20000"/>
        </a:spcBef>
        <a:buFont typeface="Arial" pitchFamily="34" charset="0"/>
        <a:buChar char="•"/>
        <a:defRPr sz="3300" kern="1200">
          <a:solidFill>
            <a:schemeClr val="tx1"/>
          </a:solidFill>
          <a:latin typeface="+mn-lt"/>
          <a:ea typeface="+mn-ea"/>
          <a:cs typeface="+mn-cs"/>
        </a:defRPr>
      </a:lvl7pPr>
      <a:lvl8pPr marL="5696116" indent="-379740" algn="l" defTabSz="1518965" rtl="0" eaLnBrk="1" latinLnBrk="0" hangingPunct="1">
        <a:spcBef>
          <a:spcPct val="20000"/>
        </a:spcBef>
        <a:buFont typeface="Arial" pitchFamily="34" charset="0"/>
        <a:buChar char="•"/>
        <a:defRPr sz="3300" kern="1200">
          <a:solidFill>
            <a:schemeClr val="tx1"/>
          </a:solidFill>
          <a:latin typeface="+mn-lt"/>
          <a:ea typeface="+mn-ea"/>
          <a:cs typeface="+mn-cs"/>
        </a:defRPr>
      </a:lvl8pPr>
      <a:lvl9pPr marL="6455599" indent="-379740" algn="l" defTabSz="1518965" rtl="0" eaLnBrk="1" latinLnBrk="0" hangingPunct="1">
        <a:spcBef>
          <a:spcPct val="20000"/>
        </a:spcBef>
        <a:buFont typeface="Arial" pitchFamily="34" charset="0"/>
        <a:buChar char="•"/>
        <a:defRPr sz="3300" kern="1200">
          <a:solidFill>
            <a:schemeClr val="tx1"/>
          </a:solidFill>
          <a:latin typeface="+mn-lt"/>
          <a:ea typeface="+mn-ea"/>
          <a:cs typeface="+mn-cs"/>
        </a:defRPr>
      </a:lvl9pPr>
    </p:bodyStyle>
    <p:otherStyle>
      <a:defPPr>
        <a:defRPr lang="en-US"/>
      </a:defPPr>
      <a:lvl1pPr marL="0" algn="l" defTabSz="1518965" rtl="0" eaLnBrk="1" latinLnBrk="0" hangingPunct="1">
        <a:defRPr sz="3000" kern="1200">
          <a:solidFill>
            <a:schemeClr val="tx1"/>
          </a:solidFill>
          <a:latin typeface="+mn-lt"/>
          <a:ea typeface="+mn-ea"/>
          <a:cs typeface="+mn-cs"/>
        </a:defRPr>
      </a:lvl1pPr>
      <a:lvl2pPr marL="759483" algn="l" defTabSz="1518965" rtl="0" eaLnBrk="1" latinLnBrk="0" hangingPunct="1">
        <a:defRPr sz="3000" kern="1200">
          <a:solidFill>
            <a:schemeClr val="tx1"/>
          </a:solidFill>
          <a:latin typeface="+mn-lt"/>
          <a:ea typeface="+mn-ea"/>
          <a:cs typeface="+mn-cs"/>
        </a:defRPr>
      </a:lvl2pPr>
      <a:lvl3pPr marL="1518965" algn="l" defTabSz="1518965" rtl="0" eaLnBrk="1" latinLnBrk="0" hangingPunct="1">
        <a:defRPr sz="3000" kern="1200">
          <a:solidFill>
            <a:schemeClr val="tx1"/>
          </a:solidFill>
          <a:latin typeface="+mn-lt"/>
          <a:ea typeface="+mn-ea"/>
          <a:cs typeface="+mn-cs"/>
        </a:defRPr>
      </a:lvl3pPr>
      <a:lvl4pPr marL="2278447" algn="l" defTabSz="1518965" rtl="0" eaLnBrk="1" latinLnBrk="0" hangingPunct="1">
        <a:defRPr sz="3000" kern="1200">
          <a:solidFill>
            <a:schemeClr val="tx1"/>
          </a:solidFill>
          <a:latin typeface="+mn-lt"/>
          <a:ea typeface="+mn-ea"/>
          <a:cs typeface="+mn-cs"/>
        </a:defRPr>
      </a:lvl4pPr>
      <a:lvl5pPr marL="3037929" algn="l" defTabSz="1518965" rtl="0" eaLnBrk="1" latinLnBrk="0" hangingPunct="1">
        <a:defRPr sz="3000" kern="1200">
          <a:solidFill>
            <a:schemeClr val="tx1"/>
          </a:solidFill>
          <a:latin typeface="+mn-lt"/>
          <a:ea typeface="+mn-ea"/>
          <a:cs typeface="+mn-cs"/>
        </a:defRPr>
      </a:lvl5pPr>
      <a:lvl6pPr marL="3797412" algn="l" defTabSz="1518965" rtl="0" eaLnBrk="1" latinLnBrk="0" hangingPunct="1">
        <a:defRPr sz="3000" kern="1200">
          <a:solidFill>
            <a:schemeClr val="tx1"/>
          </a:solidFill>
          <a:latin typeface="+mn-lt"/>
          <a:ea typeface="+mn-ea"/>
          <a:cs typeface="+mn-cs"/>
        </a:defRPr>
      </a:lvl6pPr>
      <a:lvl7pPr marL="4556893" algn="l" defTabSz="1518965" rtl="0" eaLnBrk="1" latinLnBrk="0" hangingPunct="1">
        <a:defRPr sz="3000" kern="1200">
          <a:solidFill>
            <a:schemeClr val="tx1"/>
          </a:solidFill>
          <a:latin typeface="+mn-lt"/>
          <a:ea typeface="+mn-ea"/>
          <a:cs typeface="+mn-cs"/>
        </a:defRPr>
      </a:lvl7pPr>
      <a:lvl8pPr marL="5316375" algn="l" defTabSz="1518965" rtl="0" eaLnBrk="1" latinLnBrk="0" hangingPunct="1">
        <a:defRPr sz="3000" kern="1200">
          <a:solidFill>
            <a:schemeClr val="tx1"/>
          </a:solidFill>
          <a:latin typeface="+mn-lt"/>
          <a:ea typeface="+mn-ea"/>
          <a:cs typeface="+mn-cs"/>
        </a:defRPr>
      </a:lvl8pPr>
      <a:lvl9pPr marL="6075857" algn="l" defTabSz="1518965"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ctrTitle"/>
          </p:nvPr>
        </p:nvSpPr>
        <p:spPr>
          <a:xfrm>
            <a:off x="685800" y="2209800"/>
            <a:ext cx="13167360" cy="1200576"/>
          </a:xfrm>
        </p:spPr>
        <p:txBody>
          <a:bodyPr>
            <a:normAutofit fontScale="90000"/>
          </a:bodyPr>
          <a:lstStyle>
            <a:extLst/>
          </a:lstStyle>
          <a:p>
            <a:pPr algn="ctr"/>
            <a:r>
              <a:rPr lang="en-US" sz="5400" b="1" i="1" dirty="0" smtClean="0">
                <a:latin typeface="Arial" pitchFamily="34" charset="0"/>
                <a:cs typeface="Arial" pitchFamily="34" charset="0"/>
              </a:rPr>
              <a:t>Electronic Terrain and Obstacle Database</a:t>
            </a:r>
            <a:endParaRPr lang="en-US" sz="5400" b="1" i="1" dirty="0">
              <a:latin typeface="Arial" pitchFamily="34" charset="0"/>
              <a:cs typeface="Arial" pitchFamily="34" charset="0"/>
            </a:endParaRPr>
          </a:p>
        </p:txBody>
      </p:sp>
      <p:sp>
        <p:nvSpPr>
          <p:cNvPr id="5" name="Rectangle 4"/>
          <p:cNvSpPr>
            <a:spLocks noGrp="1"/>
          </p:cNvSpPr>
          <p:nvPr>
            <p:ph type="subTitle" idx="1"/>
          </p:nvPr>
        </p:nvSpPr>
        <p:spPr>
          <a:xfrm>
            <a:off x="2971800" y="3886200"/>
            <a:ext cx="9277174" cy="914400"/>
          </a:xfrm>
          <a:ln>
            <a:noFill/>
          </a:ln>
        </p:spPr>
        <p:txBody>
          <a:bodyPr>
            <a:normAutofit fontScale="85000" lnSpcReduction="10000"/>
          </a:bodyPr>
          <a:lstStyle>
            <a:extLst/>
          </a:lstStyle>
          <a:p>
            <a:r>
              <a:rPr lang="en-US" b="1" i="1" u="sng" dirty="0" smtClean="0">
                <a:solidFill>
                  <a:schemeClr val="tx1"/>
                </a:solidFill>
                <a:latin typeface="Arial" pitchFamily="34" charset="0"/>
                <a:cs typeface="Arial" pitchFamily="34" charset="0"/>
              </a:rPr>
              <a:t>“Preparedness and Challenges”</a:t>
            </a:r>
            <a:endParaRPr lang="en-US" b="1" i="1" u="sng" dirty="0">
              <a:solidFill>
                <a:schemeClr val="tx1"/>
              </a:solidFill>
              <a:latin typeface="Arial" pitchFamily="34" charset="0"/>
              <a:cs typeface="Arial" pitchFamily="34" charset="0"/>
            </a:endParaRPr>
          </a:p>
        </p:txBody>
      </p:sp>
      <p:sp>
        <p:nvSpPr>
          <p:cNvPr id="7" name="Footer Placeholder 6"/>
          <p:cNvSpPr>
            <a:spLocks noGrp="1"/>
          </p:cNvSpPr>
          <p:nvPr>
            <p:ph type="ftr" sz="quarter" idx="11"/>
          </p:nvPr>
        </p:nvSpPr>
        <p:spPr>
          <a:xfrm>
            <a:off x="0" y="9753600"/>
            <a:ext cx="14630400" cy="304800"/>
          </a:xfrm>
        </p:spPr>
        <p:txBody>
          <a:bodyPr/>
          <a:lstStyle/>
          <a:p>
            <a:pPr algn="l"/>
            <a:r>
              <a:rPr lang="en-US" sz="1400" dirty="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sp>
        <p:nvSpPr>
          <p:cNvPr id="6" name="Rectangle 4"/>
          <p:cNvSpPr txBox="1">
            <a:spLocks/>
          </p:cNvSpPr>
          <p:nvPr/>
        </p:nvSpPr>
        <p:spPr>
          <a:xfrm>
            <a:off x="2895600" y="7010400"/>
            <a:ext cx="9277174" cy="609600"/>
          </a:xfrm>
          <a:prstGeom prst="rect">
            <a:avLst/>
          </a:prstGeom>
          <a:ln>
            <a:noFill/>
          </a:ln>
        </p:spPr>
        <p:txBody>
          <a:bodyPr vert="horz" lIns="151896" tIns="75947" rIns="151896" bIns="75947" rtlCol="0">
            <a:normAutofit/>
          </a:bodyPr>
          <a:lstStyle>
            <a:extLst/>
          </a:lstStyle>
          <a:p>
            <a:pPr marL="0" marR="0" lvl="0" indent="0" algn="ctr" defTabSz="1518965" rtl="0" eaLnBrk="1" fontAlgn="auto" latinLnBrk="0" hangingPunct="1">
              <a:lnSpc>
                <a:spcPct val="100000"/>
              </a:lnSpc>
              <a:spcBef>
                <a:spcPct val="20000"/>
              </a:spcBef>
              <a:spcAft>
                <a:spcPts val="0"/>
              </a:spcAft>
              <a:buClrTx/>
              <a:buSzTx/>
              <a:buFont typeface="Arial" pitchFamily="34" charset="0"/>
              <a:buNone/>
              <a:tabLst/>
              <a:defRPr/>
            </a:pPr>
            <a:r>
              <a:rPr kumimoji="0" lang="en-US" sz="2400" b="1" i="1" u="sng" strike="noStrike" kern="1200" cap="none" spc="0" normalizeH="0" baseline="0" noProof="0" dirty="0" smtClean="0">
                <a:ln>
                  <a:noFill/>
                </a:ln>
                <a:solidFill>
                  <a:schemeClr val="tx1"/>
                </a:solidFill>
                <a:effectLst/>
                <a:uLnTx/>
                <a:uFillTx/>
                <a:latin typeface="Arial" pitchFamily="34" charset="0"/>
                <a:ea typeface="+mn-ea"/>
                <a:cs typeface="Arial" pitchFamily="34" charset="0"/>
              </a:rPr>
              <a:t>Presented</a:t>
            </a:r>
            <a:r>
              <a:rPr kumimoji="0" lang="en-US" sz="2400" b="1" i="1" u="sng" strike="noStrike" kern="1200" cap="none" spc="0" normalizeH="0" noProof="0" dirty="0" smtClean="0">
                <a:ln>
                  <a:noFill/>
                </a:ln>
                <a:solidFill>
                  <a:schemeClr val="tx1"/>
                </a:solidFill>
                <a:effectLst/>
                <a:uLnTx/>
                <a:uFillTx/>
                <a:latin typeface="Arial" pitchFamily="34" charset="0"/>
                <a:ea typeface="+mn-ea"/>
                <a:cs typeface="Arial" pitchFamily="34" charset="0"/>
              </a:rPr>
              <a:t> By</a:t>
            </a:r>
            <a:endParaRPr kumimoji="0" lang="en-US" sz="2400" b="1" i="1" u="sng"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8" name="Picture 7" descr="GC LOGO mono Global cordinats.jpg"/>
          <p:cNvPicPr>
            <a:picLocks noChangeAspect="1"/>
          </p:cNvPicPr>
          <p:nvPr/>
        </p:nvPicPr>
        <p:blipFill>
          <a:blip r:embed="rId3" cstate="print"/>
          <a:stretch>
            <a:fillRect/>
          </a:stretch>
        </p:blipFill>
        <p:spPr>
          <a:xfrm>
            <a:off x="5943600" y="7696200"/>
            <a:ext cx="3211926" cy="129860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9725232"/>
            <a:ext cx="14630400" cy="333168"/>
          </a:xfrm>
        </p:spPr>
        <p:txBody>
          <a:bodyPr/>
          <a:lstStyle/>
          <a:p>
            <a:pPr algn="l"/>
            <a:r>
              <a:rPr lang="en-US" sz="1400" dirty="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sp>
        <p:nvSpPr>
          <p:cNvPr id="3" name="TextBox 2"/>
          <p:cNvSpPr txBox="1"/>
          <p:nvPr/>
        </p:nvSpPr>
        <p:spPr>
          <a:xfrm>
            <a:off x="1143000" y="990600"/>
            <a:ext cx="12801600" cy="400110"/>
          </a:xfrm>
          <a:prstGeom prst="rect">
            <a:avLst/>
          </a:prstGeom>
          <a:noFill/>
        </p:spPr>
        <p:txBody>
          <a:bodyPr wrap="square" rtlCol="0">
            <a:spAutoFit/>
          </a:bodyPr>
          <a:lstStyle/>
          <a:p>
            <a:pPr algn="ctr"/>
            <a:r>
              <a:rPr lang="en-US" sz="2000" b="1" i="1" u="sng" dirty="0" smtClean="0">
                <a:latin typeface="Arial" pitchFamily="34" charset="0"/>
                <a:cs typeface="Arial" pitchFamily="34" charset="0"/>
              </a:rPr>
              <a:t>Comparison between LIDAR and Satellite Photogrammetry Technologies</a:t>
            </a:r>
            <a:endParaRPr lang="en-US" sz="2000" b="1" i="1" u="sng" dirty="0">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xmlns="" id="{D2A5FE97-D1FA-4E95-B1A5-23834ABD65D8}"/>
              </a:ext>
            </a:extLst>
          </p:cNvPr>
          <p:cNvGraphicFramePr>
            <a:graphicFrameLocks noGrp="1"/>
          </p:cNvGraphicFramePr>
          <p:nvPr>
            <p:extLst>
              <p:ext uri="{D42A27DB-BD31-4B8C-83A1-F6EECF244321}">
                <p14:modId xmlns:p14="http://schemas.microsoft.com/office/powerpoint/2010/main" xmlns="" val="1826331473"/>
              </p:ext>
            </p:extLst>
          </p:nvPr>
        </p:nvGraphicFramePr>
        <p:xfrm>
          <a:off x="838200" y="1752600"/>
          <a:ext cx="13411200" cy="5181600"/>
        </p:xfrm>
        <a:graphic>
          <a:graphicData uri="http://schemas.openxmlformats.org/drawingml/2006/table">
            <a:tbl>
              <a:tblPr firstRow="1" bandRow="1">
                <a:tableStyleId>{5940675A-B579-460E-94D1-54222C63F5DA}</a:tableStyleId>
              </a:tblPr>
              <a:tblGrid>
                <a:gridCol w="2362200">
                  <a:extLst>
                    <a:ext uri="{9D8B030D-6E8A-4147-A177-3AD203B41FA5}">
                      <a16:colId xmlns:a16="http://schemas.microsoft.com/office/drawing/2014/main" xmlns="" val="2799044515"/>
                    </a:ext>
                  </a:extLst>
                </a:gridCol>
                <a:gridCol w="5410200">
                  <a:extLst>
                    <a:ext uri="{9D8B030D-6E8A-4147-A177-3AD203B41FA5}">
                      <a16:colId xmlns:a16="http://schemas.microsoft.com/office/drawing/2014/main" xmlns="" val="2166626660"/>
                    </a:ext>
                  </a:extLst>
                </a:gridCol>
                <a:gridCol w="5638800">
                  <a:extLst>
                    <a:ext uri="{9D8B030D-6E8A-4147-A177-3AD203B41FA5}">
                      <a16:colId xmlns:a16="http://schemas.microsoft.com/office/drawing/2014/main" xmlns="" val="1289177972"/>
                    </a:ext>
                  </a:extLst>
                </a:gridCol>
              </a:tblGrid>
              <a:tr h="681675">
                <a:tc>
                  <a:txBody>
                    <a:bodyPr/>
                    <a:lstStyle/>
                    <a:p>
                      <a:pPr algn="ctr"/>
                      <a:endParaRPr lang="en-US" sz="1400" dirty="0">
                        <a:latin typeface="Arial" pitchFamily="34" charset="0"/>
                        <a:cs typeface="Arial" pitchFamily="34" charset="0"/>
                      </a:endParaRPr>
                    </a:p>
                  </a:txBody>
                  <a:tcPr anchor="ctr"/>
                </a:tc>
                <a:tc>
                  <a:txBody>
                    <a:bodyPr/>
                    <a:lstStyle/>
                    <a:p>
                      <a:pPr algn="ctr"/>
                      <a:r>
                        <a:rPr lang="en-US" sz="1400" b="1" dirty="0">
                          <a:latin typeface="Arial" pitchFamily="34" charset="0"/>
                          <a:cs typeface="Arial" pitchFamily="34" charset="0"/>
                        </a:rPr>
                        <a:t>Satellite Photogrammetry</a:t>
                      </a:r>
                    </a:p>
                  </a:txBody>
                  <a:tcPr anchor="ctr"/>
                </a:tc>
                <a:tc>
                  <a:txBody>
                    <a:bodyPr/>
                    <a:lstStyle/>
                    <a:p>
                      <a:pPr algn="ctr"/>
                      <a:r>
                        <a:rPr lang="en-US" sz="1400" b="1" dirty="0" smtClean="0">
                          <a:latin typeface="Arial" pitchFamily="34" charset="0"/>
                          <a:cs typeface="Arial" pitchFamily="34" charset="0"/>
                        </a:rPr>
                        <a:t>LIDAR</a:t>
                      </a:r>
                      <a:endParaRPr lang="en-US" sz="1400" b="1" dirty="0">
                        <a:latin typeface="Arial" pitchFamily="34" charset="0"/>
                        <a:cs typeface="Arial" pitchFamily="34" charset="0"/>
                      </a:endParaRPr>
                    </a:p>
                  </a:txBody>
                  <a:tcPr anchor="ctr"/>
                </a:tc>
                <a:extLst>
                  <a:ext uri="{0D108BD9-81ED-4DB2-BD59-A6C34878D82A}">
                    <a16:rowId xmlns:a16="http://schemas.microsoft.com/office/drawing/2014/main" xmlns="" val="3015630178"/>
                  </a:ext>
                </a:extLst>
              </a:tr>
              <a:tr h="763650">
                <a:tc>
                  <a:txBody>
                    <a:bodyPr/>
                    <a:lstStyle/>
                    <a:p>
                      <a:pPr algn="ctr"/>
                      <a:r>
                        <a:rPr lang="en-US" sz="1400" dirty="0">
                          <a:latin typeface="Arial" pitchFamily="34" charset="0"/>
                          <a:cs typeface="Arial" pitchFamily="34" charset="0"/>
                        </a:rPr>
                        <a:t>Data acquisition</a:t>
                      </a:r>
                    </a:p>
                  </a:txBody>
                  <a:tcPr anchor="ctr"/>
                </a:tc>
                <a:tc>
                  <a:txBody>
                    <a:bodyPr/>
                    <a:lstStyle/>
                    <a:p>
                      <a:pPr algn="ctr"/>
                      <a:r>
                        <a:rPr lang="en-US" sz="1400" dirty="0">
                          <a:latin typeface="Arial" pitchFamily="34" charset="0"/>
                          <a:cs typeface="Arial" pitchFamily="34" charset="0"/>
                        </a:rPr>
                        <a:t>Done via satellite by companies like </a:t>
                      </a:r>
                      <a:r>
                        <a:rPr lang="en-US" sz="1400" dirty="0" smtClean="0">
                          <a:latin typeface="Arial" pitchFamily="34" charset="0"/>
                          <a:cs typeface="Arial" pitchFamily="34" charset="0"/>
                        </a:rPr>
                        <a:t>Digital Globe</a:t>
                      </a:r>
                      <a:r>
                        <a:rPr lang="en-US" sz="1400" dirty="0">
                          <a:latin typeface="Arial" pitchFamily="34" charset="0"/>
                          <a:cs typeface="Arial" pitchFamily="34" charset="0"/>
                        </a:rPr>
                        <a:t>, Airbus, ISRO. </a:t>
                      </a:r>
                    </a:p>
                  </a:txBody>
                  <a:tcPr anchor="ctr"/>
                </a:tc>
                <a:tc>
                  <a:txBody>
                    <a:bodyPr/>
                    <a:lstStyle/>
                    <a:p>
                      <a:pPr algn="ctr"/>
                      <a:r>
                        <a:rPr lang="en-US" sz="1400" dirty="0">
                          <a:latin typeface="Arial" pitchFamily="34" charset="0"/>
                          <a:cs typeface="Arial" pitchFamily="34" charset="0"/>
                        </a:rPr>
                        <a:t>Requires specialized and expensive equipment.</a:t>
                      </a:r>
                    </a:p>
                  </a:txBody>
                  <a:tcPr anchor="ctr"/>
                </a:tc>
                <a:extLst>
                  <a:ext uri="{0D108BD9-81ED-4DB2-BD59-A6C34878D82A}">
                    <a16:rowId xmlns:a16="http://schemas.microsoft.com/office/drawing/2014/main" xmlns="" val="2627493922"/>
                  </a:ext>
                </a:extLst>
              </a:tr>
              <a:tr h="763650">
                <a:tc>
                  <a:txBody>
                    <a:bodyPr/>
                    <a:lstStyle/>
                    <a:p>
                      <a:pPr algn="ctr"/>
                      <a:r>
                        <a:rPr lang="en-US" sz="1400" dirty="0">
                          <a:latin typeface="Arial" pitchFamily="34" charset="0"/>
                          <a:cs typeface="Arial" pitchFamily="34" charset="0"/>
                        </a:rPr>
                        <a:t>Cost</a:t>
                      </a:r>
                    </a:p>
                  </a:txBody>
                  <a:tcPr anchor="ctr"/>
                </a:tc>
                <a:tc>
                  <a:txBody>
                    <a:bodyPr/>
                    <a:lstStyle/>
                    <a:p>
                      <a:pPr algn="ctr"/>
                      <a:r>
                        <a:rPr lang="en-US" sz="1400" dirty="0">
                          <a:latin typeface="Arial" pitchFamily="34" charset="0"/>
                          <a:cs typeface="Arial" pitchFamily="34" charset="0"/>
                        </a:rPr>
                        <a:t>Affordable </a:t>
                      </a:r>
                    </a:p>
                    <a:p>
                      <a:pPr algn="ctr"/>
                      <a:r>
                        <a:rPr lang="en-US" sz="1400" dirty="0">
                          <a:latin typeface="Arial" pitchFamily="34" charset="0"/>
                          <a:cs typeface="Arial" pitchFamily="34" charset="0"/>
                        </a:rPr>
                        <a:t>Runs in lacs for 100 </a:t>
                      </a:r>
                      <a:r>
                        <a:rPr lang="en-US" sz="1400" dirty="0" smtClean="0">
                          <a:latin typeface="Arial" pitchFamily="34" charset="0"/>
                          <a:cs typeface="Arial" pitchFamily="34" charset="0"/>
                        </a:rPr>
                        <a:t>sq. km</a:t>
                      </a:r>
                      <a:endParaRPr lang="en-US" sz="1400" dirty="0">
                        <a:latin typeface="Arial" pitchFamily="34" charset="0"/>
                        <a:cs typeface="Arial" pitchFamily="34" charset="0"/>
                      </a:endParaRPr>
                    </a:p>
                  </a:txBody>
                  <a:tcPr anchor="ctr"/>
                </a:tc>
                <a:tc>
                  <a:txBody>
                    <a:bodyPr/>
                    <a:lstStyle/>
                    <a:p>
                      <a:pPr algn="ctr"/>
                      <a:r>
                        <a:rPr lang="en-US" sz="1400" dirty="0">
                          <a:latin typeface="Arial" pitchFamily="34" charset="0"/>
                          <a:cs typeface="Arial" pitchFamily="34" charset="0"/>
                        </a:rPr>
                        <a:t>Expensive flight operation and equipment costs.</a:t>
                      </a:r>
                    </a:p>
                    <a:p>
                      <a:pPr algn="ctr"/>
                      <a:r>
                        <a:rPr lang="en-US" sz="1400" dirty="0">
                          <a:latin typeface="Arial" pitchFamily="34" charset="0"/>
                          <a:cs typeface="Arial" pitchFamily="34" charset="0"/>
                        </a:rPr>
                        <a:t>Runs in Crores for 100 </a:t>
                      </a:r>
                      <a:r>
                        <a:rPr lang="en-US" sz="1400" dirty="0" smtClean="0">
                          <a:latin typeface="Arial" pitchFamily="34" charset="0"/>
                          <a:cs typeface="Arial" pitchFamily="34" charset="0"/>
                        </a:rPr>
                        <a:t>sq. km</a:t>
                      </a:r>
                      <a:endParaRPr lang="en-US" sz="1400" dirty="0">
                        <a:latin typeface="Arial" pitchFamily="34" charset="0"/>
                        <a:cs typeface="Arial" pitchFamily="34" charset="0"/>
                      </a:endParaRPr>
                    </a:p>
                  </a:txBody>
                  <a:tcPr anchor="ctr"/>
                </a:tc>
                <a:extLst>
                  <a:ext uri="{0D108BD9-81ED-4DB2-BD59-A6C34878D82A}">
                    <a16:rowId xmlns:a16="http://schemas.microsoft.com/office/drawing/2014/main" xmlns="" val="3678569460"/>
                  </a:ext>
                </a:extLst>
              </a:tr>
              <a:tr h="763650">
                <a:tc>
                  <a:txBody>
                    <a:bodyPr/>
                    <a:lstStyle/>
                    <a:p>
                      <a:pPr algn="ctr"/>
                      <a:r>
                        <a:rPr lang="en-US" sz="1400" dirty="0">
                          <a:latin typeface="Arial" pitchFamily="34" charset="0"/>
                          <a:cs typeface="Arial" pitchFamily="34" charset="0"/>
                        </a:rPr>
                        <a:t>Repeatability</a:t>
                      </a:r>
                    </a:p>
                  </a:txBody>
                  <a:tcPr anchor="ctr"/>
                </a:tc>
                <a:tc>
                  <a:txBody>
                    <a:bodyPr/>
                    <a:lstStyle/>
                    <a:p>
                      <a:pPr algn="ctr"/>
                      <a:r>
                        <a:rPr lang="en-US" sz="1400" dirty="0">
                          <a:latin typeface="Arial" pitchFamily="34" charset="0"/>
                          <a:cs typeface="Arial" pitchFamily="34" charset="0"/>
                        </a:rPr>
                        <a:t>Data can be updated as frequently as 1 week.</a:t>
                      </a:r>
                    </a:p>
                  </a:txBody>
                  <a:tcPr anchor="ctr"/>
                </a:tc>
                <a:tc>
                  <a:txBody>
                    <a:bodyPr/>
                    <a:lstStyle/>
                    <a:p>
                      <a:pPr algn="ctr"/>
                      <a:r>
                        <a:rPr lang="en-US" sz="1400" dirty="0">
                          <a:latin typeface="Arial" pitchFamily="34" charset="0"/>
                          <a:cs typeface="Arial" pitchFamily="34" charset="0"/>
                        </a:rPr>
                        <a:t>Prohibitively expensive to update data due to advanced flight permission and planning involved.</a:t>
                      </a:r>
                    </a:p>
                  </a:txBody>
                  <a:tcPr anchor="ctr"/>
                </a:tc>
                <a:extLst>
                  <a:ext uri="{0D108BD9-81ED-4DB2-BD59-A6C34878D82A}">
                    <a16:rowId xmlns:a16="http://schemas.microsoft.com/office/drawing/2014/main" xmlns="" val="2795743708"/>
                  </a:ext>
                </a:extLst>
              </a:tr>
              <a:tr h="681675">
                <a:tc>
                  <a:txBody>
                    <a:bodyPr/>
                    <a:lstStyle/>
                    <a:p>
                      <a:pPr algn="ctr"/>
                      <a:r>
                        <a:rPr lang="en-US" sz="1400" dirty="0">
                          <a:latin typeface="Arial" pitchFamily="34" charset="0"/>
                          <a:cs typeface="Arial" pitchFamily="34" charset="0"/>
                        </a:rPr>
                        <a:t>Accuracy</a:t>
                      </a:r>
                    </a:p>
                  </a:txBody>
                  <a:tcPr anchor="ctr"/>
                </a:tc>
                <a:tc>
                  <a:txBody>
                    <a:bodyPr/>
                    <a:lstStyle/>
                    <a:p>
                      <a:pPr algn="ctr"/>
                      <a:r>
                        <a:rPr lang="en-US" sz="1400" dirty="0">
                          <a:latin typeface="Arial" pitchFamily="34" charset="0"/>
                          <a:cs typeface="Arial" pitchFamily="34" charset="0"/>
                        </a:rPr>
                        <a:t>Better than 100cm</a:t>
                      </a:r>
                    </a:p>
                  </a:txBody>
                  <a:tcPr anchor="ctr"/>
                </a:tc>
                <a:tc>
                  <a:txBody>
                    <a:bodyPr/>
                    <a:lstStyle/>
                    <a:p>
                      <a:pPr algn="ctr"/>
                      <a:r>
                        <a:rPr lang="en-US" sz="1400" dirty="0">
                          <a:latin typeface="Arial" pitchFamily="34" charset="0"/>
                          <a:cs typeface="Arial" pitchFamily="34" charset="0"/>
                        </a:rPr>
                        <a:t>Better than 10cm</a:t>
                      </a:r>
                    </a:p>
                  </a:txBody>
                  <a:tcPr anchor="ctr"/>
                </a:tc>
                <a:extLst>
                  <a:ext uri="{0D108BD9-81ED-4DB2-BD59-A6C34878D82A}">
                    <a16:rowId xmlns:a16="http://schemas.microsoft.com/office/drawing/2014/main" xmlns="" val="4008457051"/>
                  </a:ext>
                </a:extLst>
              </a:tr>
              <a:tr h="763650">
                <a:tc>
                  <a:txBody>
                    <a:bodyPr/>
                    <a:lstStyle/>
                    <a:p>
                      <a:pPr algn="ctr"/>
                      <a:r>
                        <a:rPr lang="en-US" sz="1400" dirty="0">
                          <a:latin typeface="Arial" pitchFamily="34" charset="0"/>
                          <a:cs typeface="Arial" pitchFamily="34" charset="0"/>
                        </a:rPr>
                        <a:t>Manpower skill and software</a:t>
                      </a:r>
                    </a:p>
                  </a:txBody>
                  <a:tcPr anchor="ctr"/>
                </a:tc>
                <a:tc>
                  <a:txBody>
                    <a:bodyPr/>
                    <a:lstStyle/>
                    <a:p>
                      <a:pPr algn="ctr"/>
                      <a:r>
                        <a:rPr lang="en-US" sz="1400" dirty="0">
                          <a:latin typeface="Arial" pitchFamily="34" charset="0"/>
                          <a:cs typeface="Arial" pitchFamily="34" charset="0"/>
                        </a:rPr>
                        <a:t>Well developed software and workflows and enough  skilled manpower available</a:t>
                      </a:r>
                    </a:p>
                  </a:txBody>
                  <a:tcPr anchor="ctr"/>
                </a:tc>
                <a:tc>
                  <a:txBody>
                    <a:bodyPr/>
                    <a:lstStyle/>
                    <a:p>
                      <a:pPr algn="ctr"/>
                      <a:r>
                        <a:rPr lang="en-US" sz="1400" dirty="0">
                          <a:latin typeface="Arial" pitchFamily="34" charset="0"/>
                          <a:cs typeface="Arial" pitchFamily="34" charset="0"/>
                        </a:rPr>
                        <a:t>Specialized software and skilled manpower is scarce.</a:t>
                      </a:r>
                    </a:p>
                  </a:txBody>
                  <a:tcPr anchor="ctr"/>
                </a:tc>
                <a:extLst>
                  <a:ext uri="{0D108BD9-81ED-4DB2-BD59-A6C34878D82A}">
                    <a16:rowId xmlns:a16="http://schemas.microsoft.com/office/drawing/2014/main" xmlns="" val="1732446341"/>
                  </a:ext>
                </a:extLst>
              </a:tr>
              <a:tr h="763650">
                <a:tc>
                  <a:txBody>
                    <a:bodyPr/>
                    <a:lstStyle/>
                    <a:p>
                      <a:pPr algn="ctr"/>
                      <a:r>
                        <a:rPr lang="en-US" sz="1400" dirty="0">
                          <a:latin typeface="Arial" pitchFamily="34" charset="0"/>
                          <a:cs typeface="Arial" pitchFamily="34" charset="0"/>
                        </a:rPr>
                        <a:t>Photorealistic modelling</a:t>
                      </a:r>
                    </a:p>
                  </a:txBody>
                  <a:tcPr anchor="ctr"/>
                </a:tc>
                <a:tc>
                  <a:txBody>
                    <a:bodyPr/>
                    <a:lstStyle/>
                    <a:p>
                      <a:pPr algn="ctr"/>
                      <a:r>
                        <a:rPr lang="en-US" sz="1400" dirty="0">
                          <a:latin typeface="Arial" pitchFamily="34" charset="0"/>
                          <a:cs typeface="Arial" pitchFamily="34" charset="0"/>
                        </a:rPr>
                        <a:t>High resolution modeling true color imaging possible</a:t>
                      </a:r>
                    </a:p>
                  </a:txBody>
                  <a:tcPr anchor="ctr"/>
                </a:tc>
                <a:tc>
                  <a:txBody>
                    <a:bodyPr/>
                    <a:lstStyle/>
                    <a:p>
                      <a:pPr algn="ctr"/>
                      <a:r>
                        <a:rPr lang="en-US" sz="1400" dirty="0">
                          <a:latin typeface="Arial" pitchFamily="34" charset="0"/>
                          <a:cs typeface="Arial" pitchFamily="34" charset="0"/>
                        </a:rPr>
                        <a:t>Not possible</a:t>
                      </a:r>
                    </a:p>
                  </a:txBody>
                  <a:tcPr anchor="ctr"/>
                </a:tc>
                <a:extLst>
                  <a:ext uri="{0D108BD9-81ED-4DB2-BD59-A6C34878D82A}">
                    <a16:rowId xmlns:a16="http://schemas.microsoft.com/office/drawing/2014/main" xmlns="" val="1315809121"/>
                  </a:ext>
                </a:extLst>
              </a:tr>
            </a:tbl>
          </a:graphicData>
        </a:graphic>
      </p:graphicFrame>
      <p:sp>
        <p:nvSpPr>
          <p:cNvPr id="5" name="TextBox 4"/>
          <p:cNvSpPr txBox="1"/>
          <p:nvPr/>
        </p:nvSpPr>
        <p:spPr>
          <a:xfrm>
            <a:off x="74676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9</a:t>
            </a:r>
            <a:endParaRPr lang="en-US" sz="1400" dirty="0">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9322651"/>
            <a:ext cx="14630400" cy="535517"/>
          </a:xfrm>
        </p:spPr>
        <p:txBody>
          <a:bodyPr/>
          <a:lstStyle/>
          <a:p>
            <a:r>
              <a:rPr lang="en-US" smtClean="0"/>
              <a:t>Copyright Global Coordinates                                                                                                                                    Not to be reproduced without permission</a:t>
            </a:r>
            <a:endParaRPr lang="en-US" dirty="0"/>
          </a:p>
        </p:txBody>
      </p:sp>
      <p:pic>
        <p:nvPicPr>
          <p:cNvPr id="3" name="Picture 2" descr="NOC point.jpg"/>
          <p:cNvPicPr>
            <a:picLocks noChangeAspect="1"/>
          </p:cNvPicPr>
          <p:nvPr/>
        </p:nvPicPr>
        <p:blipFill>
          <a:blip r:embed="rId2" cstate="print"/>
          <a:stretch>
            <a:fillRect/>
          </a:stretch>
        </p:blipFill>
        <p:spPr>
          <a:xfrm>
            <a:off x="0" y="0"/>
            <a:ext cx="14630400" cy="10058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Global Coordinates                                                                                                                                    Not to be reproduced without permission</a:t>
            </a:r>
            <a:endParaRPr lang="en-US" dirty="0"/>
          </a:p>
        </p:txBody>
      </p:sp>
      <p:pic>
        <p:nvPicPr>
          <p:cNvPr id="3" name="Picture 2" descr="Image-Terrain-Area.jpg"/>
          <p:cNvPicPr>
            <a:picLocks noChangeAspect="1"/>
          </p:cNvPicPr>
          <p:nvPr/>
        </p:nvPicPr>
        <p:blipFill>
          <a:blip r:embed="rId2" cstate="email"/>
          <a:stretch>
            <a:fillRect/>
          </a:stretch>
        </p:blipFill>
        <p:spPr>
          <a:xfrm>
            <a:off x="0" y="0"/>
            <a:ext cx="14630400" cy="10058400"/>
          </a:xfrm>
          <a:prstGeom prst="rect">
            <a:avLst/>
          </a:prstGeom>
        </p:spPr>
      </p:pic>
      <p:sp>
        <p:nvSpPr>
          <p:cNvPr id="4" name="TextBox 3"/>
          <p:cNvSpPr txBox="1"/>
          <p:nvPr/>
        </p:nvSpPr>
        <p:spPr>
          <a:xfrm>
            <a:off x="6934200" y="9753600"/>
            <a:ext cx="990600" cy="307777"/>
          </a:xfrm>
          <a:prstGeom prst="rect">
            <a:avLst/>
          </a:prstGeom>
          <a:noFill/>
        </p:spPr>
        <p:txBody>
          <a:bodyPr wrap="square" rtlCol="0">
            <a:spAutoFit/>
          </a:bodyPr>
          <a:lstStyle/>
          <a:p>
            <a:r>
              <a:rPr lang="en-US" sz="1400" dirty="0" smtClean="0">
                <a:latin typeface="Arial" pitchFamily="34" charset="0"/>
                <a:cs typeface="Arial" pitchFamily="34" charset="0"/>
              </a:rPr>
              <a:t>Plate 10</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Global Coordinates                                                                                                                                    Not to be reproduced without permission</a:t>
            </a:r>
            <a:endParaRPr lang="en-US" dirty="0"/>
          </a:p>
        </p:txBody>
      </p:sp>
      <p:pic>
        <p:nvPicPr>
          <p:cNvPr id="3" name="Picture 2" descr="Terrain-with Obstacle.jpg"/>
          <p:cNvPicPr>
            <a:picLocks noChangeAspect="1"/>
          </p:cNvPicPr>
          <p:nvPr/>
        </p:nvPicPr>
        <p:blipFill>
          <a:blip r:embed="rId2" cstate="print"/>
          <a:stretch>
            <a:fillRect/>
          </a:stretch>
        </p:blipFill>
        <p:spPr>
          <a:xfrm>
            <a:off x="0" y="0"/>
            <a:ext cx="14630400" cy="10058400"/>
          </a:xfrm>
          <a:prstGeom prst="rect">
            <a:avLst/>
          </a:prstGeom>
        </p:spPr>
      </p:pic>
      <p:sp>
        <p:nvSpPr>
          <p:cNvPr id="4" name="TextBox 3"/>
          <p:cNvSpPr txBox="1"/>
          <p:nvPr/>
        </p:nvSpPr>
        <p:spPr>
          <a:xfrm>
            <a:off x="64008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11</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Global Coordinates                                                                                                                                    Not to be reproduced without permission</a:t>
            </a:r>
            <a:endParaRPr lang="en-US" dirty="0"/>
          </a:p>
        </p:txBody>
      </p:sp>
      <p:pic>
        <p:nvPicPr>
          <p:cNvPr id="3" name="Picture 2" descr="Cover page.jpg"/>
          <p:cNvPicPr>
            <a:picLocks noChangeAspect="1"/>
          </p:cNvPicPr>
          <p:nvPr/>
        </p:nvPicPr>
        <p:blipFill>
          <a:blip r:embed="rId2" cstate="email"/>
          <a:stretch>
            <a:fillRect/>
          </a:stretch>
        </p:blipFill>
        <p:spPr>
          <a:xfrm>
            <a:off x="0" y="0"/>
            <a:ext cx="14630400" cy="10058401"/>
          </a:xfrm>
          <a:prstGeom prst="rect">
            <a:avLst/>
          </a:prstGeom>
        </p:spPr>
      </p:pic>
      <p:sp>
        <p:nvSpPr>
          <p:cNvPr id="4" name="TextBox 3"/>
          <p:cNvSpPr txBox="1"/>
          <p:nvPr/>
        </p:nvSpPr>
        <p:spPr>
          <a:xfrm>
            <a:off x="62484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12</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Global Coordinates                                                                                                                                    Not to be reproduced without permission</a:t>
            </a:r>
            <a:endParaRPr lang="en-US" dirty="0"/>
          </a:p>
        </p:txBody>
      </p:sp>
      <p:pic>
        <p:nvPicPr>
          <p:cNvPr id="2" name="Picture 1" descr="Queries 1.jpg"/>
          <p:cNvPicPr>
            <a:picLocks noChangeAspect="1"/>
          </p:cNvPicPr>
          <p:nvPr/>
        </p:nvPicPr>
        <p:blipFill>
          <a:blip r:embed="rId2" cstate="print"/>
          <a:stretch>
            <a:fillRect/>
          </a:stretch>
        </p:blipFill>
        <p:spPr>
          <a:xfrm>
            <a:off x="0" y="1"/>
            <a:ext cx="14630400" cy="10040836"/>
          </a:xfrm>
          <a:prstGeom prst="rect">
            <a:avLst/>
          </a:prstGeom>
        </p:spPr>
      </p:pic>
      <p:sp>
        <p:nvSpPr>
          <p:cNvPr id="5" name="TextBox 4"/>
          <p:cNvSpPr txBox="1"/>
          <p:nvPr/>
        </p:nvSpPr>
        <p:spPr>
          <a:xfrm>
            <a:off x="62484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13</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Global Coordinates                                                                                                                                    Not to be reproduced without permission</a:t>
            </a:r>
            <a:endParaRPr lang="en-US" dirty="0"/>
          </a:p>
        </p:txBody>
      </p:sp>
      <p:pic>
        <p:nvPicPr>
          <p:cNvPr id="2" name="Picture 1" descr="Queries 2.jpg"/>
          <p:cNvPicPr>
            <a:picLocks noChangeAspect="1"/>
          </p:cNvPicPr>
          <p:nvPr/>
        </p:nvPicPr>
        <p:blipFill>
          <a:blip r:embed="rId2" cstate="print"/>
          <a:stretch>
            <a:fillRect/>
          </a:stretch>
        </p:blipFill>
        <p:spPr>
          <a:xfrm>
            <a:off x="0" y="0"/>
            <a:ext cx="14630399" cy="10058399"/>
          </a:xfrm>
          <a:prstGeom prst="rect">
            <a:avLst/>
          </a:prstGeom>
        </p:spPr>
      </p:pic>
      <p:sp>
        <p:nvSpPr>
          <p:cNvPr id="5" name="TextBox 4"/>
          <p:cNvSpPr txBox="1"/>
          <p:nvPr/>
        </p:nvSpPr>
        <p:spPr>
          <a:xfrm>
            <a:off x="64008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14</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Global Coordinates                                                                                                                                    Not to be reproduced without permission</a:t>
            </a:r>
            <a:endParaRPr lang="en-US" dirty="0"/>
          </a:p>
        </p:txBody>
      </p:sp>
      <p:pic>
        <p:nvPicPr>
          <p:cNvPr id="2" name="Picture 1" descr="Thematic Map AMSL.jpg"/>
          <p:cNvPicPr>
            <a:picLocks noChangeAspect="1"/>
          </p:cNvPicPr>
          <p:nvPr/>
        </p:nvPicPr>
        <p:blipFill>
          <a:blip r:embed="rId2" cstate="print"/>
          <a:stretch>
            <a:fillRect/>
          </a:stretch>
        </p:blipFill>
        <p:spPr>
          <a:xfrm>
            <a:off x="0" y="0"/>
            <a:ext cx="14630399" cy="10058399"/>
          </a:xfrm>
          <a:prstGeom prst="rect">
            <a:avLst/>
          </a:prstGeom>
        </p:spPr>
      </p:pic>
      <p:sp>
        <p:nvSpPr>
          <p:cNvPr id="5" name="TextBox 4"/>
          <p:cNvSpPr txBox="1"/>
          <p:nvPr/>
        </p:nvSpPr>
        <p:spPr>
          <a:xfrm>
            <a:off x="70866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15</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Global Coordinates                                                                                                                                    Not to be reproduced without permission</a:t>
            </a:r>
            <a:endParaRPr lang="en-US" dirty="0"/>
          </a:p>
        </p:txBody>
      </p:sp>
      <p:sp>
        <p:nvSpPr>
          <p:cNvPr id="4" name="TextBox 3"/>
          <p:cNvSpPr txBox="1"/>
          <p:nvPr/>
        </p:nvSpPr>
        <p:spPr>
          <a:xfrm>
            <a:off x="71628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16</a:t>
            </a:r>
            <a:endParaRPr lang="en-US" sz="1400" dirty="0">
              <a:latin typeface="Arial" pitchFamily="34" charset="0"/>
              <a:cs typeface="Arial" pitchFamily="34" charset="0"/>
            </a:endParaRPr>
          </a:p>
        </p:txBody>
      </p:sp>
      <p:grpSp>
        <p:nvGrpSpPr>
          <p:cNvPr id="7" name="Group 6"/>
          <p:cNvGrpSpPr/>
          <p:nvPr/>
        </p:nvGrpSpPr>
        <p:grpSpPr>
          <a:xfrm>
            <a:off x="0" y="0"/>
            <a:ext cx="14630399" cy="10058399"/>
            <a:chOff x="0" y="0"/>
            <a:chExt cx="14630399" cy="10058399"/>
          </a:xfrm>
        </p:grpSpPr>
        <p:pic>
          <p:nvPicPr>
            <p:cNvPr id="3" name="Picture 2" descr="Queries 2.jpg"/>
            <p:cNvPicPr>
              <a:picLocks noChangeAspect="1"/>
            </p:cNvPicPr>
            <p:nvPr/>
          </p:nvPicPr>
          <p:blipFill>
            <a:blip r:embed="rId2" cstate="print"/>
            <a:stretch>
              <a:fillRect/>
            </a:stretch>
          </p:blipFill>
          <p:spPr>
            <a:xfrm>
              <a:off x="0" y="0"/>
              <a:ext cx="14630399" cy="10058399"/>
            </a:xfrm>
            <a:prstGeom prst="rect">
              <a:avLst/>
            </a:prstGeom>
          </p:spPr>
        </p:pic>
        <p:sp>
          <p:nvSpPr>
            <p:cNvPr id="6" name="Rectangle 5"/>
            <p:cNvSpPr/>
            <p:nvPr/>
          </p:nvSpPr>
          <p:spPr>
            <a:xfrm>
              <a:off x="3657600" y="228600"/>
              <a:ext cx="6553200" cy="457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u="sng" dirty="0" smtClean="0">
                  <a:latin typeface="Arial" pitchFamily="34" charset="0"/>
                  <a:cs typeface="Arial" pitchFamily="34" charset="0"/>
                </a:rPr>
                <a:t>Obstacles Penetrating the OCS (1.2%) in Area 2b</a:t>
              </a:r>
              <a:endParaRPr lang="en-US" b="1" u="sng" dirty="0">
                <a:latin typeface="Arial" pitchFamily="34" charset="0"/>
                <a:cs typeface="Arial"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Global Coordinates                                                                                                                                    Not to be reproduced without permission</a:t>
            </a:r>
            <a:endParaRPr lang="en-US" dirty="0"/>
          </a:p>
        </p:txBody>
      </p:sp>
      <p:pic>
        <p:nvPicPr>
          <p:cNvPr id="3" name="Picture 2" descr="45.jpg"/>
          <p:cNvPicPr>
            <a:picLocks noChangeAspect="1"/>
          </p:cNvPicPr>
          <p:nvPr/>
        </p:nvPicPr>
        <p:blipFill>
          <a:blip r:embed="rId2" cstate="print"/>
          <a:stretch>
            <a:fillRect/>
          </a:stretch>
        </p:blipFill>
        <p:spPr>
          <a:xfrm>
            <a:off x="201737" y="0"/>
            <a:ext cx="14226926" cy="10058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p:cNvGrpSpPr/>
          <p:nvPr/>
        </p:nvGrpSpPr>
        <p:grpSpPr>
          <a:xfrm>
            <a:off x="304800" y="685800"/>
            <a:ext cx="14020800" cy="8686800"/>
            <a:chOff x="609600" y="316992"/>
            <a:chExt cx="14020800" cy="9540240"/>
          </a:xfrm>
        </p:grpSpPr>
        <p:sp>
          <p:nvSpPr>
            <p:cNvPr id="40" name="Oval 39"/>
            <p:cNvSpPr/>
            <p:nvPr/>
          </p:nvSpPr>
          <p:spPr>
            <a:xfrm>
              <a:off x="11826240" y="4742688"/>
              <a:ext cx="2804160" cy="1475232"/>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Accuracy </a:t>
              </a:r>
            </a:p>
            <a:p>
              <a:pPr algn="ctr"/>
              <a:r>
                <a:rPr lang="en-US" sz="2000" dirty="0" smtClean="0">
                  <a:latin typeface="Arial" pitchFamily="34" charset="0"/>
                  <a:cs typeface="Arial" pitchFamily="34" charset="0"/>
                </a:rPr>
                <a:t>Integrity / Security</a:t>
              </a:r>
            </a:p>
          </p:txBody>
        </p:sp>
        <p:sp>
          <p:nvSpPr>
            <p:cNvPr id="2" name="Oval 1"/>
            <p:cNvSpPr/>
            <p:nvPr/>
          </p:nvSpPr>
          <p:spPr>
            <a:xfrm>
              <a:off x="5562600" y="362712"/>
              <a:ext cx="2194560" cy="1219200"/>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DATA</a:t>
              </a:r>
              <a:endParaRPr lang="en-US" sz="2000" dirty="0">
                <a:latin typeface="Arial" pitchFamily="34" charset="0"/>
                <a:cs typeface="Arial" pitchFamily="34" charset="0"/>
              </a:endParaRPr>
            </a:p>
          </p:txBody>
        </p:sp>
        <p:sp>
          <p:nvSpPr>
            <p:cNvPr id="3" name="Oval 2"/>
            <p:cNvSpPr/>
            <p:nvPr/>
          </p:nvSpPr>
          <p:spPr>
            <a:xfrm>
              <a:off x="9509760" y="719328"/>
              <a:ext cx="3048000" cy="1341120"/>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End User Application</a:t>
              </a:r>
              <a:endParaRPr lang="en-US" sz="2000" dirty="0">
                <a:latin typeface="Arial" pitchFamily="34" charset="0"/>
                <a:cs typeface="Arial" pitchFamily="34" charset="0"/>
              </a:endParaRPr>
            </a:p>
          </p:txBody>
        </p:sp>
        <p:sp>
          <p:nvSpPr>
            <p:cNvPr id="4" name="Oval 3"/>
            <p:cNvSpPr/>
            <p:nvPr/>
          </p:nvSpPr>
          <p:spPr>
            <a:xfrm>
              <a:off x="11338560" y="2194560"/>
              <a:ext cx="2926080" cy="1609344"/>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Obstacle monitoring </a:t>
              </a:r>
              <a:endParaRPr lang="en-US" sz="2000" dirty="0">
                <a:latin typeface="Arial" pitchFamily="34" charset="0"/>
                <a:cs typeface="Arial" pitchFamily="34" charset="0"/>
              </a:endParaRPr>
            </a:p>
          </p:txBody>
        </p:sp>
        <p:sp>
          <p:nvSpPr>
            <p:cNvPr id="5" name="Oval 4"/>
            <p:cNvSpPr/>
            <p:nvPr/>
          </p:nvSpPr>
          <p:spPr>
            <a:xfrm>
              <a:off x="7193280" y="3267456"/>
              <a:ext cx="3535680" cy="1877568"/>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Macro (Satellite Image, Lidar, Drone)</a:t>
              </a:r>
              <a:endParaRPr lang="en-US" sz="2000" dirty="0">
                <a:latin typeface="Arial" pitchFamily="34" charset="0"/>
                <a:cs typeface="Arial" pitchFamily="34" charset="0"/>
              </a:endParaRPr>
            </a:p>
          </p:txBody>
        </p:sp>
        <p:sp>
          <p:nvSpPr>
            <p:cNvPr id="6" name="Oval 5"/>
            <p:cNvSpPr/>
            <p:nvPr/>
          </p:nvSpPr>
          <p:spPr>
            <a:xfrm>
              <a:off x="6339840" y="8918448"/>
              <a:ext cx="1950720" cy="938784"/>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Metadata</a:t>
              </a:r>
              <a:endParaRPr lang="en-US" sz="2000" dirty="0">
                <a:latin typeface="Arial" pitchFamily="34" charset="0"/>
                <a:cs typeface="Arial" pitchFamily="34" charset="0"/>
              </a:endParaRPr>
            </a:p>
          </p:txBody>
        </p:sp>
        <p:sp>
          <p:nvSpPr>
            <p:cNvPr id="7" name="Oval 6"/>
            <p:cNvSpPr/>
            <p:nvPr/>
          </p:nvSpPr>
          <p:spPr>
            <a:xfrm>
              <a:off x="12435840" y="8668512"/>
              <a:ext cx="2042160" cy="768096"/>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Layers</a:t>
              </a:r>
              <a:endParaRPr lang="en-US" sz="2000" dirty="0">
                <a:latin typeface="Arial" pitchFamily="34" charset="0"/>
                <a:cs typeface="Arial" pitchFamily="34" charset="0"/>
              </a:endParaRPr>
            </a:p>
          </p:txBody>
        </p:sp>
        <p:sp>
          <p:nvSpPr>
            <p:cNvPr id="8" name="Oval 7"/>
            <p:cNvSpPr/>
            <p:nvPr/>
          </p:nvSpPr>
          <p:spPr>
            <a:xfrm>
              <a:off x="8656320" y="7424928"/>
              <a:ext cx="2926080" cy="1743456"/>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Information</a:t>
              </a:r>
              <a:endParaRPr lang="en-US" sz="2000" dirty="0">
                <a:latin typeface="Arial" pitchFamily="34" charset="0"/>
                <a:cs typeface="Arial" pitchFamily="34" charset="0"/>
              </a:endParaRPr>
            </a:p>
          </p:txBody>
        </p:sp>
        <p:sp>
          <p:nvSpPr>
            <p:cNvPr id="10" name="Oval 9"/>
            <p:cNvSpPr/>
            <p:nvPr/>
          </p:nvSpPr>
          <p:spPr>
            <a:xfrm>
              <a:off x="1706880" y="1926336"/>
              <a:ext cx="2316480" cy="1475232"/>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Micro (Survey)</a:t>
              </a:r>
              <a:endParaRPr lang="en-US" sz="2000" dirty="0">
                <a:latin typeface="Arial" pitchFamily="34" charset="0"/>
                <a:cs typeface="Arial" pitchFamily="34" charset="0"/>
              </a:endParaRPr>
            </a:p>
          </p:txBody>
        </p:sp>
        <p:sp>
          <p:nvSpPr>
            <p:cNvPr id="11" name="Oval 10"/>
            <p:cNvSpPr/>
            <p:nvPr/>
          </p:nvSpPr>
          <p:spPr>
            <a:xfrm>
              <a:off x="9022080" y="5815584"/>
              <a:ext cx="2560320" cy="1072896"/>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Distribution</a:t>
              </a:r>
              <a:endParaRPr lang="en-US" sz="2000" dirty="0">
                <a:latin typeface="Arial" pitchFamily="34" charset="0"/>
                <a:cs typeface="Arial" pitchFamily="34" charset="0"/>
              </a:endParaRPr>
            </a:p>
          </p:txBody>
        </p:sp>
        <p:sp>
          <p:nvSpPr>
            <p:cNvPr id="13" name="Oval 12"/>
            <p:cNvSpPr/>
            <p:nvPr/>
          </p:nvSpPr>
          <p:spPr>
            <a:xfrm>
              <a:off x="4495800" y="2194560"/>
              <a:ext cx="2941320" cy="1207008"/>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Aeronautical  Charts</a:t>
              </a:r>
              <a:endParaRPr lang="en-US" sz="2000" dirty="0">
                <a:latin typeface="Arial" pitchFamily="34" charset="0"/>
                <a:cs typeface="Arial" pitchFamily="34" charset="0"/>
              </a:endParaRPr>
            </a:p>
          </p:txBody>
        </p:sp>
        <p:sp>
          <p:nvSpPr>
            <p:cNvPr id="14" name="Oval 13"/>
            <p:cNvSpPr/>
            <p:nvPr/>
          </p:nvSpPr>
          <p:spPr>
            <a:xfrm>
              <a:off x="853440" y="316992"/>
              <a:ext cx="2316480" cy="1207008"/>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AIP</a:t>
              </a:r>
              <a:endParaRPr lang="en-US" sz="2000" dirty="0">
                <a:latin typeface="Arial" pitchFamily="34" charset="0"/>
                <a:cs typeface="Arial" pitchFamily="34" charset="0"/>
              </a:endParaRPr>
            </a:p>
          </p:txBody>
        </p:sp>
        <p:sp>
          <p:nvSpPr>
            <p:cNvPr id="15" name="Oval 14"/>
            <p:cNvSpPr/>
            <p:nvPr/>
          </p:nvSpPr>
          <p:spPr>
            <a:xfrm>
              <a:off x="609600" y="4474464"/>
              <a:ext cx="2926080" cy="1475232"/>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Aerodrome Mapping</a:t>
              </a:r>
              <a:endParaRPr lang="en-US" sz="2000" dirty="0">
                <a:latin typeface="Arial" pitchFamily="34" charset="0"/>
                <a:cs typeface="Arial" pitchFamily="34" charset="0"/>
              </a:endParaRPr>
            </a:p>
          </p:txBody>
        </p:sp>
        <p:cxnSp>
          <p:nvCxnSpPr>
            <p:cNvPr id="18" name="Straight Arrow Connector 17"/>
            <p:cNvCxnSpPr>
              <a:stCxn id="2" idx="2"/>
              <a:endCxn id="10" idx="7"/>
            </p:cNvCxnSpPr>
            <p:nvPr/>
          </p:nvCxnSpPr>
          <p:spPr>
            <a:xfrm rot="10800000" flipV="1">
              <a:off x="3684120" y="972311"/>
              <a:ext cx="1878481" cy="1170067"/>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0" idx="0"/>
              <a:endCxn id="14" idx="4"/>
            </p:cNvCxnSpPr>
            <p:nvPr/>
          </p:nvCxnSpPr>
          <p:spPr>
            <a:xfrm rot="16200000" flipV="1">
              <a:off x="2237232" y="1298448"/>
              <a:ext cx="402336" cy="853440"/>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0" idx="5"/>
              <a:endCxn id="13" idx="2"/>
            </p:cNvCxnSpPr>
            <p:nvPr/>
          </p:nvCxnSpPr>
          <p:spPr>
            <a:xfrm rot="5400000" flipH="1" flipV="1">
              <a:off x="3896228" y="2585954"/>
              <a:ext cx="387461" cy="811681"/>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0" idx="3"/>
              <a:endCxn id="15" idx="1"/>
            </p:cNvCxnSpPr>
            <p:nvPr/>
          </p:nvCxnSpPr>
          <p:spPr>
            <a:xfrm rot="5400000">
              <a:off x="789627" y="3434013"/>
              <a:ext cx="1504982" cy="1008006"/>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32" name="Straight Arrow Connector 31"/>
            <p:cNvCxnSpPr>
              <a:stCxn id="2" idx="5"/>
              <a:endCxn id="5" idx="0"/>
            </p:cNvCxnSpPr>
            <p:nvPr/>
          </p:nvCxnSpPr>
          <p:spPr>
            <a:xfrm rot="16200000" flipH="1">
              <a:off x="7266401" y="1572737"/>
              <a:ext cx="1864092" cy="1525346"/>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5" idx="7"/>
              <a:endCxn id="3" idx="4"/>
            </p:cNvCxnSpPr>
            <p:nvPr/>
          </p:nvCxnSpPr>
          <p:spPr>
            <a:xfrm rot="5400000" flipH="1" flipV="1">
              <a:off x="9881480" y="2390140"/>
              <a:ext cx="1481971" cy="822589"/>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5" idx="6"/>
              <a:endCxn id="4" idx="3"/>
            </p:cNvCxnSpPr>
            <p:nvPr/>
          </p:nvCxnSpPr>
          <p:spPr>
            <a:xfrm flipV="1">
              <a:off x="10728960" y="3568221"/>
              <a:ext cx="1038115" cy="638019"/>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8" idx="3"/>
              <a:endCxn id="6" idx="7"/>
            </p:cNvCxnSpPr>
            <p:nvPr/>
          </p:nvCxnSpPr>
          <p:spPr>
            <a:xfrm rot="5400000">
              <a:off x="8473425" y="8444519"/>
              <a:ext cx="142869" cy="1079952"/>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45" name="Straight Arrow Connector 44"/>
            <p:cNvCxnSpPr>
              <a:stCxn id="5" idx="5"/>
              <a:endCxn id="40" idx="1"/>
            </p:cNvCxnSpPr>
            <p:nvPr/>
          </p:nvCxnSpPr>
          <p:spPr>
            <a:xfrm rot="16200000" flipH="1">
              <a:off x="11179700" y="3901531"/>
              <a:ext cx="88670" cy="2025729"/>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49" name="Straight Arrow Connector 48"/>
            <p:cNvCxnSpPr>
              <a:stCxn id="40" idx="3"/>
              <a:endCxn id="8" idx="7"/>
            </p:cNvCxnSpPr>
            <p:nvPr/>
          </p:nvCxnSpPr>
          <p:spPr>
            <a:xfrm rot="5400000">
              <a:off x="10856206" y="6299557"/>
              <a:ext cx="1678374" cy="1083015"/>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52" name="Straight Arrow Connector 51"/>
            <p:cNvCxnSpPr>
              <a:stCxn id="8" idx="5"/>
              <a:endCxn id="7" idx="2"/>
            </p:cNvCxnSpPr>
            <p:nvPr/>
          </p:nvCxnSpPr>
          <p:spPr>
            <a:xfrm rot="16200000" flipH="1">
              <a:off x="11725113" y="8341832"/>
              <a:ext cx="139499" cy="1281955"/>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55" name="Straight Arrow Connector 54"/>
            <p:cNvCxnSpPr>
              <a:stCxn id="8" idx="0"/>
              <a:endCxn id="11" idx="4"/>
            </p:cNvCxnSpPr>
            <p:nvPr/>
          </p:nvCxnSpPr>
          <p:spPr>
            <a:xfrm rot="5400000" flipH="1" flipV="1">
              <a:off x="9942576" y="7065264"/>
              <a:ext cx="536448" cy="182880"/>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40" idx="4"/>
              <a:endCxn id="7" idx="0"/>
            </p:cNvCxnSpPr>
            <p:nvPr/>
          </p:nvCxnSpPr>
          <p:spPr>
            <a:xfrm rot="16200000" flipH="1">
              <a:off x="12117324" y="7328916"/>
              <a:ext cx="2450592" cy="228600"/>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sp>
          <p:nvSpPr>
            <p:cNvPr id="99" name="Oval 98"/>
            <p:cNvSpPr/>
            <p:nvPr/>
          </p:nvSpPr>
          <p:spPr>
            <a:xfrm>
              <a:off x="6477001" y="5815584"/>
              <a:ext cx="2179320" cy="938784"/>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Obstacle</a:t>
              </a:r>
              <a:endParaRPr lang="en-US" sz="2000" dirty="0">
                <a:latin typeface="Arial" pitchFamily="34" charset="0"/>
                <a:cs typeface="Arial" pitchFamily="34" charset="0"/>
              </a:endParaRPr>
            </a:p>
          </p:txBody>
        </p:sp>
        <p:sp>
          <p:nvSpPr>
            <p:cNvPr id="100" name="Oval 99"/>
            <p:cNvSpPr/>
            <p:nvPr/>
          </p:nvSpPr>
          <p:spPr>
            <a:xfrm>
              <a:off x="3657600" y="4876800"/>
              <a:ext cx="2194560" cy="1341120"/>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Terrain</a:t>
              </a:r>
              <a:endParaRPr lang="en-US" sz="2000" dirty="0">
                <a:latin typeface="Arial" pitchFamily="34" charset="0"/>
                <a:cs typeface="Arial" pitchFamily="34" charset="0"/>
              </a:endParaRPr>
            </a:p>
          </p:txBody>
        </p:sp>
        <p:sp>
          <p:nvSpPr>
            <p:cNvPr id="116" name="Oval 115"/>
            <p:cNvSpPr/>
            <p:nvPr/>
          </p:nvSpPr>
          <p:spPr>
            <a:xfrm>
              <a:off x="1341120" y="8247888"/>
              <a:ext cx="2926080" cy="1475232"/>
            </a:xfrm>
            <a:prstGeom prst="ellipse">
              <a:avLst/>
            </a:prstGeom>
            <a:ln w="38100">
              <a:solidFill>
                <a:schemeClr val="bg1">
                  <a:lumMod val="75000"/>
                </a:schemeClr>
              </a:solidFill>
              <a:headEnd type="triangle"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r>
                <a:rPr lang="en-US" sz="2000" dirty="0" smtClean="0">
                  <a:latin typeface="Arial" pitchFamily="34" charset="0"/>
                  <a:cs typeface="Arial" pitchFamily="34" charset="0"/>
                </a:rPr>
                <a:t>Instrument flight procedure</a:t>
              </a:r>
              <a:endParaRPr lang="en-US" sz="2000" dirty="0">
                <a:latin typeface="Arial" pitchFamily="34" charset="0"/>
                <a:cs typeface="Arial" pitchFamily="34" charset="0"/>
              </a:endParaRPr>
            </a:p>
          </p:txBody>
        </p:sp>
        <p:cxnSp>
          <p:nvCxnSpPr>
            <p:cNvPr id="163" name="Straight Arrow Connector 162"/>
            <p:cNvCxnSpPr>
              <a:stCxn id="5" idx="2"/>
              <a:endCxn id="100" idx="7"/>
            </p:cNvCxnSpPr>
            <p:nvPr/>
          </p:nvCxnSpPr>
          <p:spPr>
            <a:xfrm rot="10800000" flipV="1">
              <a:off x="5530774" y="4206240"/>
              <a:ext cx="1662506" cy="866962"/>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166" name="Straight Arrow Connector 165"/>
            <p:cNvCxnSpPr>
              <a:stCxn id="5" idx="3"/>
              <a:endCxn id="116" idx="0"/>
            </p:cNvCxnSpPr>
            <p:nvPr/>
          </p:nvCxnSpPr>
          <p:spPr>
            <a:xfrm rot="5400000">
              <a:off x="3568702" y="4105520"/>
              <a:ext cx="3377827" cy="4906909"/>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169" name="Straight Arrow Connector 168"/>
            <p:cNvCxnSpPr>
              <a:stCxn id="5" idx="4"/>
              <a:endCxn id="99" idx="7"/>
            </p:cNvCxnSpPr>
            <p:nvPr/>
          </p:nvCxnSpPr>
          <p:spPr>
            <a:xfrm rot="5400000">
              <a:off x="8245123" y="5237069"/>
              <a:ext cx="808042" cy="623953"/>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172" name="Straight Arrow Connector 171"/>
            <p:cNvCxnSpPr>
              <a:stCxn id="5" idx="1"/>
              <a:endCxn id="15" idx="7"/>
            </p:cNvCxnSpPr>
            <p:nvPr/>
          </p:nvCxnSpPr>
          <p:spPr>
            <a:xfrm rot="16200000" flipH="1" flipV="1">
              <a:off x="4835073" y="1814511"/>
              <a:ext cx="1148088" cy="4603904"/>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189" name="Straight Arrow Connector 188"/>
            <p:cNvCxnSpPr>
              <a:stCxn id="5" idx="1"/>
              <a:endCxn id="13" idx="6"/>
            </p:cNvCxnSpPr>
            <p:nvPr/>
          </p:nvCxnSpPr>
          <p:spPr>
            <a:xfrm rot="16200000" flipV="1">
              <a:off x="7201918" y="3033267"/>
              <a:ext cx="744355" cy="273949"/>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07" name="Straight Arrow Connector 206"/>
            <p:cNvCxnSpPr>
              <a:stCxn id="5" idx="4"/>
              <a:endCxn id="11" idx="0"/>
            </p:cNvCxnSpPr>
            <p:nvPr/>
          </p:nvCxnSpPr>
          <p:spPr>
            <a:xfrm rot="16200000" flipH="1">
              <a:off x="9296400" y="4809744"/>
              <a:ext cx="670560" cy="1341120"/>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10" name="Straight Arrow Connector 209"/>
            <p:cNvCxnSpPr>
              <a:stCxn id="8" idx="1"/>
              <a:endCxn id="99" idx="5"/>
            </p:cNvCxnSpPr>
            <p:nvPr/>
          </p:nvCxnSpPr>
          <p:spPr>
            <a:xfrm rot="16200000" flipV="1">
              <a:off x="8179319" y="6774735"/>
              <a:ext cx="1063365" cy="747668"/>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14" name="Straight Arrow Connector 213"/>
            <p:cNvCxnSpPr>
              <a:stCxn id="8" idx="2"/>
              <a:endCxn id="116" idx="6"/>
            </p:cNvCxnSpPr>
            <p:nvPr/>
          </p:nvCxnSpPr>
          <p:spPr>
            <a:xfrm rot="10800000" flipV="1">
              <a:off x="4267200" y="8296656"/>
              <a:ext cx="4389120" cy="688848"/>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17" name="Straight Arrow Connector 216"/>
            <p:cNvCxnSpPr>
              <a:stCxn id="8" idx="2"/>
              <a:endCxn id="100" idx="5"/>
            </p:cNvCxnSpPr>
            <p:nvPr/>
          </p:nvCxnSpPr>
          <p:spPr>
            <a:xfrm rot="10800000">
              <a:off x="5530774" y="6021518"/>
              <a:ext cx="3125546" cy="2275138"/>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32" name="Straight Arrow Connector 231"/>
            <p:cNvCxnSpPr>
              <a:stCxn id="6" idx="5"/>
              <a:endCxn id="7" idx="3"/>
            </p:cNvCxnSpPr>
            <p:nvPr/>
          </p:nvCxnSpPr>
          <p:spPr>
            <a:xfrm rot="5400000" flipH="1" flipV="1">
              <a:off x="10172081" y="7156924"/>
              <a:ext cx="395627" cy="4730025"/>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35" name="Straight Arrow Connector 234"/>
            <p:cNvCxnSpPr>
              <a:stCxn id="6" idx="0"/>
              <a:endCxn id="99" idx="4"/>
            </p:cNvCxnSpPr>
            <p:nvPr/>
          </p:nvCxnSpPr>
          <p:spPr>
            <a:xfrm rot="5400000" flipH="1" flipV="1">
              <a:off x="6358890" y="7710678"/>
              <a:ext cx="2164080" cy="251461"/>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38" name="Straight Arrow Connector 237"/>
            <p:cNvCxnSpPr>
              <a:stCxn id="6" idx="0"/>
              <a:endCxn id="100" idx="4"/>
            </p:cNvCxnSpPr>
            <p:nvPr/>
          </p:nvCxnSpPr>
          <p:spPr>
            <a:xfrm rot="16200000" flipV="1">
              <a:off x="4684776" y="6288024"/>
              <a:ext cx="2700528" cy="2560320"/>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41" name="Straight Arrow Connector 240"/>
            <p:cNvCxnSpPr>
              <a:stCxn id="6" idx="2"/>
              <a:endCxn id="116" idx="5"/>
            </p:cNvCxnSpPr>
            <p:nvPr/>
          </p:nvCxnSpPr>
          <p:spPr>
            <a:xfrm rot="10800000" flipV="1">
              <a:off x="3838687" y="9387839"/>
              <a:ext cx="2501155" cy="119238"/>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44" name="Straight Arrow Connector 243"/>
            <p:cNvCxnSpPr>
              <a:stCxn id="6" idx="1"/>
              <a:endCxn id="15" idx="5"/>
            </p:cNvCxnSpPr>
            <p:nvPr/>
          </p:nvCxnSpPr>
          <p:spPr>
            <a:xfrm rot="16200000" flipV="1">
              <a:off x="3205203" y="5635616"/>
              <a:ext cx="3322277" cy="3518352"/>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48" name="Straight Arrow Connector 247"/>
            <p:cNvCxnSpPr>
              <a:stCxn id="4" idx="4"/>
              <a:endCxn id="40" idx="0"/>
            </p:cNvCxnSpPr>
            <p:nvPr/>
          </p:nvCxnSpPr>
          <p:spPr>
            <a:xfrm rot="16200000" flipH="1">
              <a:off x="12545568" y="4059936"/>
              <a:ext cx="938784" cy="426720"/>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50" name="Straight Arrow Connector 249"/>
            <p:cNvCxnSpPr>
              <a:stCxn id="99" idx="6"/>
              <a:endCxn id="11" idx="2"/>
            </p:cNvCxnSpPr>
            <p:nvPr/>
          </p:nvCxnSpPr>
          <p:spPr>
            <a:xfrm>
              <a:off x="8656321" y="6284976"/>
              <a:ext cx="365759" cy="67056"/>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53" name="Straight Arrow Connector 252"/>
            <p:cNvCxnSpPr>
              <a:stCxn id="99" idx="0"/>
              <a:endCxn id="13" idx="4"/>
            </p:cNvCxnSpPr>
            <p:nvPr/>
          </p:nvCxnSpPr>
          <p:spPr>
            <a:xfrm rot="16200000" flipV="1">
              <a:off x="5559553" y="3808475"/>
              <a:ext cx="2414016" cy="1600201"/>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55" name="Straight Arrow Connector 254"/>
            <p:cNvCxnSpPr>
              <a:stCxn id="100" idx="0"/>
              <a:endCxn id="13" idx="3"/>
            </p:cNvCxnSpPr>
            <p:nvPr/>
          </p:nvCxnSpPr>
          <p:spPr>
            <a:xfrm rot="5400000" flipH="1" flipV="1">
              <a:off x="4014716" y="3964970"/>
              <a:ext cx="1651994" cy="171667"/>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58" name="Straight Arrow Connector 257"/>
            <p:cNvCxnSpPr>
              <a:stCxn id="10" idx="4"/>
              <a:endCxn id="99" idx="0"/>
            </p:cNvCxnSpPr>
            <p:nvPr/>
          </p:nvCxnSpPr>
          <p:spPr>
            <a:xfrm rot="16200000" flipH="1">
              <a:off x="4008882" y="2257805"/>
              <a:ext cx="2414016" cy="4701541"/>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296" name="Straight Arrow Connector 295"/>
            <p:cNvCxnSpPr>
              <a:stCxn id="99" idx="3"/>
              <a:endCxn id="116" idx="7"/>
            </p:cNvCxnSpPr>
            <p:nvPr/>
          </p:nvCxnSpPr>
          <p:spPr>
            <a:xfrm rot="5400000">
              <a:off x="4393898" y="6061673"/>
              <a:ext cx="1847045" cy="2957470"/>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312" name="Straight Arrow Connector 311"/>
            <p:cNvCxnSpPr>
              <a:stCxn id="15" idx="4"/>
              <a:endCxn id="116" idx="1"/>
            </p:cNvCxnSpPr>
            <p:nvPr/>
          </p:nvCxnSpPr>
          <p:spPr>
            <a:xfrm rot="5400000">
              <a:off x="664021" y="7055311"/>
              <a:ext cx="2514235" cy="303005"/>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321" name="Straight Arrow Connector 320"/>
            <p:cNvCxnSpPr>
              <a:stCxn id="11" idx="7"/>
              <a:endCxn id="40" idx="2"/>
            </p:cNvCxnSpPr>
            <p:nvPr/>
          </p:nvCxnSpPr>
          <p:spPr>
            <a:xfrm rot="5400000" flipH="1" flipV="1">
              <a:off x="11270644" y="5417110"/>
              <a:ext cx="492402" cy="618790"/>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cxnSp>
          <p:nvCxnSpPr>
            <p:cNvPr id="324" name="Straight Arrow Connector 323"/>
            <p:cNvCxnSpPr>
              <a:stCxn id="7" idx="1"/>
              <a:endCxn id="11" idx="5"/>
            </p:cNvCxnSpPr>
            <p:nvPr/>
          </p:nvCxnSpPr>
          <p:spPr>
            <a:xfrm rot="16200000" flipV="1">
              <a:off x="10946360" y="6992449"/>
              <a:ext cx="2049639" cy="1527458"/>
            </a:xfrm>
            <a:prstGeom prst="straightConnector1">
              <a:avLst/>
            </a:prstGeom>
            <a:ln w="38100">
              <a:headEnd type="triangle" w="lg" len="med"/>
              <a:tailEnd type="triangle" w="lg" len="med"/>
            </a:ln>
          </p:spPr>
          <p:style>
            <a:lnRef idx="2">
              <a:schemeClr val="dk1"/>
            </a:lnRef>
            <a:fillRef idx="0">
              <a:schemeClr val="dk1"/>
            </a:fillRef>
            <a:effectRef idx="1">
              <a:schemeClr val="dk1"/>
            </a:effectRef>
            <a:fontRef idx="minor">
              <a:schemeClr val="tx1"/>
            </a:fontRef>
          </p:style>
        </p:cxnSp>
      </p:grpSp>
      <p:sp>
        <p:nvSpPr>
          <p:cNvPr id="92" name="Footer Placeholder 91"/>
          <p:cNvSpPr>
            <a:spLocks noGrp="1"/>
          </p:cNvSpPr>
          <p:nvPr>
            <p:ph type="ftr" sz="quarter" idx="11"/>
          </p:nvPr>
        </p:nvSpPr>
        <p:spPr>
          <a:xfrm>
            <a:off x="0" y="9753600"/>
            <a:ext cx="14630400" cy="304800"/>
          </a:xfrm>
        </p:spPr>
        <p:txBody>
          <a:bodyPr/>
          <a:lstStyle/>
          <a:p>
            <a:pPr algn="l"/>
            <a:r>
              <a:rPr lang="en-US" sz="1400" dirty="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sp>
        <p:nvSpPr>
          <p:cNvPr id="93" name="TextBox 92"/>
          <p:cNvSpPr txBox="1"/>
          <p:nvPr/>
        </p:nvSpPr>
        <p:spPr>
          <a:xfrm>
            <a:off x="8001000" y="228600"/>
            <a:ext cx="5334000" cy="523220"/>
          </a:xfrm>
          <a:prstGeom prst="rect">
            <a:avLst/>
          </a:prstGeom>
          <a:noFill/>
        </p:spPr>
        <p:txBody>
          <a:bodyPr wrap="square" rtlCol="0">
            <a:spAutoFit/>
          </a:bodyPr>
          <a:lstStyle/>
          <a:p>
            <a:pPr algn="ctr"/>
            <a:r>
              <a:rPr lang="en-US" sz="2800" b="1" i="1" u="sng" dirty="0" smtClean="0"/>
              <a:t>Linkages of Digital Datasets</a:t>
            </a:r>
            <a:endParaRPr lang="en-US" sz="2800" b="1" i="1" u="sng" dirty="0"/>
          </a:p>
        </p:txBody>
      </p:sp>
      <p:sp>
        <p:nvSpPr>
          <p:cNvPr id="57" name="TextBox 56"/>
          <p:cNvSpPr txBox="1"/>
          <p:nvPr/>
        </p:nvSpPr>
        <p:spPr>
          <a:xfrm>
            <a:off x="6858000" y="9753600"/>
            <a:ext cx="762000" cy="304800"/>
          </a:xfrm>
          <a:prstGeom prst="rect">
            <a:avLst/>
          </a:prstGeom>
          <a:noFill/>
        </p:spPr>
        <p:txBody>
          <a:bodyPr wrap="square" rtlCol="0">
            <a:spAutoFit/>
          </a:bodyPr>
          <a:lstStyle/>
          <a:p>
            <a:r>
              <a:rPr lang="en-US" sz="1400" dirty="0" smtClean="0">
                <a:latin typeface="Arial" pitchFamily="34" charset="0"/>
                <a:cs typeface="Arial" pitchFamily="34" charset="0"/>
              </a:rPr>
              <a:t>Plate 1</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667000" y="9801432"/>
            <a:ext cx="11963400" cy="256968"/>
          </a:xfrm>
        </p:spPr>
        <p:txBody>
          <a:bodyPr/>
          <a:lstStyle/>
          <a:p>
            <a:r>
              <a:rPr lang="en-US" sz="140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pic>
        <p:nvPicPr>
          <p:cNvPr id="4" name="Picture 3" descr="Queries 5.jpg"/>
          <p:cNvPicPr>
            <a:picLocks noChangeAspect="1"/>
          </p:cNvPicPr>
          <p:nvPr/>
        </p:nvPicPr>
        <p:blipFill>
          <a:blip r:embed="rId2" cstate="print"/>
          <a:stretch>
            <a:fillRect/>
          </a:stretch>
        </p:blipFill>
        <p:spPr>
          <a:xfrm>
            <a:off x="0" y="0"/>
            <a:ext cx="14630399" cy="10058400"/>
          </a:xfrm>
          <a:prstGeom prst="rect">
            <a:avLst/>
          </a:prstGeom>
        </p:spPr>
      </p:pic>
      <p:sp>
        <p:nvSpPr>
          <p:cNvPr id="5" name="TextBox 4"/>
          <p:cNvSpPr txBox="1"/>
          <p:nvPr/>
        </p:nvSpPr>
        <p:spPr>
          <a:xfrm>
            <a:off x="72390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19</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Global Coordinates                                                                                                                                    Not to be reproduced without permission</a:t>
            </a:r>
            <a:endParaRPr lang="en-US" dirty="0"/>
          </a:p>
        </p:txBody>
      </p:sp>
      <p:pic>
        <p:nvPicPr>
          <p:cNvPr id="2" name="Picture 1" descr="Thematic Map AMSL.jpg"/>
          <p:cNvPicPr>
            <a:picLocks noChangeAspect="1"/>
          </p:cNvPicPr>
          <p:nvPr/>
        </p:nvPicPr>
        <p:blipFill>
          <a:blip r:embed="rId2" cstate="print"/>
          <a:stretch>
            <a:fillRect/>
          </a:stretch>
        </p:blipFill>
        <p:spPr>
          <a:xfrm>
            <a:off x="0" y="0"/>
            <a:ext cx="14630400" cy="10058400"/>
          </a:xfrm>
          <a:prstGeom prst="rect">
            <a:avLst/>
          </a:prstGeom>
        </p:spPr>
      </p:pic>
      <p:sp>
        <p:nvSpPr>
          <p:cNvPr id="5" name="TextBox 4"/>
          <p:cNvSpPr txBox="1"/>
          <p:nvPr/>
        </p:nvSpPr>
        <p:spPr>
          <a:xfrm>
            <a:off x="70866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17</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9801432"/>
            <a:ext cx="14630400" cy="256968"/>
          </a:xfrm>
        </p:spPr>
        <p:txBody>
          <a:bodyPr/>
          <a:lstStyle/>
          <a:p>
            <a:r>
              <a:rPr lang="en-US" sz="140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pic>
        <p:nvPicPr>
          <p:cNvPr id="3" name="Picture 2" descr="Thematic Map AMSL-Comperission.jpg"/>
          <p:cNvPicPr>
            <a:picLocks noChangeAspect="1"/>
          </p:cNvPicPr>
          <p:nvPr/>
        </p:nvPicPr>
        <p:blipFill>
          <a:blip r:embed="rId2" cstate="print"/>
          <a:stretch>
            <a:fillRect/>
          </a:stretch>
        </p:blipFill>
        <p:spPr>
          <a:xfrm>
            <a:off x="0" y="0"/>
            <a:ext cx="14630399" cy="10058400"/>
          </a:xfrm>
          <a:prstGeom prst="rect">
            <a:avLst/>
          </a:prstGeom>
        </p:spPr>
      </p:pic>
      <p:sp>
        <p:nvSpPr>
          <p:cNvPr id="4" name="TextBox 3"/>
          <p:cNvSpPr txBox="1"/>
          <p:nvPr/>
        </p:nvSpPr>
        <p:spPr>
          <a:xfrm>
            <a:off x="64008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18</a:t>
            </a:r>
            <a:endParaRPr lang="en-US" sz="1400" dirty="0">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9801432"/>
            <a:ext cx="14630400" cy="256968"/>
          </a:xfrm>
        </p:spPr>
        <p:txBody>
          <a:bodyPr/>
          <a:lstStyle/>
          <a:p>
            <a:pPr algn="l"/>
            <a:r>
              <a:rPr lang="en-US" sz="1400" dirty="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graphicFrame>
        <p:nvGraphicFramePr>
          <p:cNvPr id="3" name="Table 2"/>
          <p:cNvGraphicFramePr>
            <a:graphicFrameLocks noGrp="1"/>
          </p:cNvGraphicFramePr>
          <p:nvPr/>
        </p:nvGraphicFramePr>
        <p:xfrm>
          <a:off x="228601" y="914400"/>
          <a:ext cx="14249399" cy="5638800"/>
        </p:xfrm>
        <a:graphic>
          <a:graphicData uri="http://schemas.openxmlformats.org/drawingml/2006/table">
            <a:tbl>
              <a:tblPr/>
              <a:tblGrid>
                <a:gridCol w="1143000"/>
                <a:gridCol w="1752600"/>
                <a:gridCol w="1676400"/>
                <a:gridCol w="2971800"/>
                <a:gridCol w="1752600"/>
                <a:gridCol w="2895600"/>
                <a:gridCol w="2057399"/>
              </a:tblGrid>
              <a:tr h="352425">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Point_ID</a:t>
                      </a:r>
                      <a:endParaRPr lang="en-US" sz="1200" b="1"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Longitude</a:t>
                      </a:r>
                      <a:endParaRPr lang="en-US" sz="1200" b="1"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Latitude</a:t>
                      </a:r>
                      <a:endParaRPr lang="en-US" sz="1200" b="1"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Description</a:t>
                      </a:r>
                      <a:endParaRPr lang="en-US" sz="1200" b="1"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A= DGPS  Height</a:t>
                      </a:r>
                      <a:endParaRPr lang="en-US" sz="1200" b="1"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B =Photogrammetry Extracted Height </a:t>
                      </a:r>
                      <a:endParaRPr lang="en-US" sz="1200" b="1"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Difference ( A - B)</a:t>
                      </a:r>
                      <a:endParaRPr lang="en-US" sz="1200" b="1"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5</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77°08'58.85"E</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28°31'45.00"N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 with Superstructure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273.01</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273.32</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-0.305</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77°08'56.42"E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28°31'46.02"N</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Top of building</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279.11</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278.75</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0.360</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12</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77°08'56.96"E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28°31'51.49"N</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Top of building</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277.47</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276.95</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0.519</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13</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77°08'56.97"E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28°31'51.94"N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Top of building</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271.05</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270.57</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0.479</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14</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77°08'57.12"E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28°31'51.79"N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Top of building with Superstructure</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274.58</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273.22</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1.357</a:t>
                      </a:r>
                      <a:r>
                        <a:rPr lang="en-US" sz="1200" b="1">
                          <a:solidFill>
                            <a:srgbClr val="000000"/>
                          </a:solidFill>
                          <a:latin typeface="Arial" pitchFamily="34" charset="0"/>
                          <a:ea typeface="Times New Roman"/>
                          <a:cs typeface="Arial" pitchFamily="34" charset="0"/>
                        </a:rPr>
                        <a:t>*</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15</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77°08'57.73"E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28°31'52.32"N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278.65</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278.75</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-0.104</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18</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77°08'58.09"E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28°31'52.52"N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Top of building</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278.59</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277.85</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0.735</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20</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77°09'06.08"E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28°32'07.09"N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278.84</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278.75</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0.087</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22</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77°09'06.92"E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28°32'06.65"N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Top of building with Superstructure</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281.86</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280.85</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1.014</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24</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77°08'30.32"E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28°31'37.33"N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284.41</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284.37</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0.039</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77°08'27.31"E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28°31'34.87"N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283.52</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283.38</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0.139</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77°08'27.31"E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28°31'34.87"N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 with Superstructure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285.38</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285.88</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-0.502</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30</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77°08'09.98"E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28°31'38.34"N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279.28</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279.38</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-0.100</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31</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77°08'09.96"E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28°31'38.55"N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 with Superstructure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282.39</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281.76</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0.630</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425">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34</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77°08'11.12"E</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28°31'38.65"N</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Top of building</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282.72</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282.51</a:t>
                      </a:r>
                      <a:endParaRPr lang="en-US" sz="120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0.212</a:t>
                      </a:r>
                      <a:endParaRPr lang="en-US" sz="1200" dirty="0">
                        <a:latin typeface="Arial" pitchFamily="34" charset="0"/>
                        <a:ea typeface="Times New Roman"/>
                        <a:cs typeface="Arial"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5" name="Rectangle 1"/>
          <p:cNvSpPr>
            <a:spLocks noChangeArrowheads="1"/>
          </p:cNvSpPr>
          <p:nvPr/>
        </p:nvSpPr>
        <p:spPr bwMode="auto">
          <a:xfrm>
            <a:off x="1524000" y="304801"/>
            <a:ext cx="11887200" cy="56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2000" b="1" i="1" u="sng" strike="noStrike" cap="none" normalizeH="0" baseline="0" dirty="0" smtClean="0">
                <a:ln>
                  <a:noFill/>
                </a:ln>
                <a:solidFill>
                  <a:schemeClr val="tx1"/>
                </a:solidFill>
                <a:effectLst/>
                <a:latin typeface="Arial" pitchFamily="34" charset="0"/>
                <a:ea typeface="Calibri" pitchFamily="34" charset="0"/>
                <a:cs typeface="Arial" pitchFamily="34" charset="0"/>
              </a:rPr>
              <a:t>Validation of obstacle height</a:t>
            </a:r>
            <a:r>
              <a:rPr kumimoji="0" lang="en-US" sz="2000" b="1" i="1" u="sng"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1" i="1" u="sng" strike="noStrike" cap="none" normalizeH="0" baseline="0" dirty="0" smtClean="0">
                <a:ln>
                  <a:noFill/>
                </a:ln>
                <a:solidFill>
                  <a:schemeClr val="tx1"/>
                </a:solidFill>
                <a:effectLst/>
                <a:latin typeface="Arial" pitchFamily="34" charset="0"/>
                <a:ea typeface="Calibri" pitchFamily="34" charset="0"/>
                <a:cs typeface="Arial" pitchFamily="34" charset="0"/>
              </a:rPr>
              <a:t>(AMSL, meter) extracted through photogrammetry with field Survey</a:t>
            </a:r>
            <a:endParaRPr kumimoji="0" lang="en-US" sz="20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304800" y="6858000"/>
            <a:ext cx="13944600" cy="2677656"/>
          </a:xfrm>
          <a:prstGeom prst="rect">
            <a:avLst/>
          </a:prstGeom>
        </p:spPr>
        <p:txBody>
          <a:bodyPr wrap="square">
            <a:spAutoFit/>
          </a:bodyPr>
          <a:lstStyle/>
          <a:p>
            <a:pPr lvl="0" eaLnBrk="0" fontAlgn="base" hangingPunct="0">
              <a:lnSpc>
                <a:spcPct val="150000"/>
              </a:lnSpc>
              <a:spcBef>
                <a:spcPct val="0"/>
              </a:spcBef>
              <a:spcAft>
                <a:spcPct val="0"/>
              </a:spcAft>
            </a:pPr>
            <a:r>
              <a:rPr lang="en-US" sz="1400" dirty="0" smtClean="0">
                <a:solidFill>
                  <a:srgbClr val="000000"/>
                </a:solidFill>
                <a:latin typeface="Arial" pitchFamily="34" charset="0"/>
                <a:ea typeface="Calibri" pitchFamily="34" charset="0"/>
                <a:cs typeface="Calibri" pitchFamily="34" charset="0"/>
              </a:rPr>
              <a:t>Calculated vertical accuracy report based on Top elevation:</a:t>
            </a:r>
            <a:endParaRPr lang="en-US" sz="1400" dirty="0" smtClean="0">
              <a:latin typeface="Arial" pitchFamily="34" charset="0"/>
              <a:cs typeface="Arial" pitchFamily="34" charset="0"/>
            </a:endParaRPr>
          </a:p>
          <a:p>
            <a:pPr lvl="0" eaLnBrk="0" fontAlgn="base" hangingPunct="0">
              <a:lnSpc>
                <a:spcPct val="150000"/>
              </a:lnSpc>
              <a:spcBef>
                <a:spcPct val="0"/>
              </a:spcBef>
              <a:spcAft>
                <a:spcPct val="0"/>
              </a:spcAft>
            </a:pPr>
            <a:r>
              <a:rPr lang="en-US" sz="1400" dirty="0" smtClean="0">
                <a:solidFill>
                  <a:srgbClr val="000000"/>
                </a:solidFill>
                <a:latin typeface="Arial" pitchFamily="34" charset="0"/>
                <a:ea typeface="Calibri" pitchFamily="34" charset="0"/>
                <a:cs typeface="Calibri" pitchFamily="34" charset="0"/>
              </a:rPr>
              <a:t>Root Mean Square Error (RMSE): </a:t>
            </a:r>
            <a:endParaRPr lang="en-US" sz="1400" dirty="0" smtClean="0">
              <a:latin typeface="Arial" pitchFamily="34" charset="0"/>
              <a:cs typeface="Arial" pitchFamily="34" charset="0"/>
            </a:endParaRPr>
          </a:p>
          <a:p>
            <a:pPr lvl="0" eaLnBrk="0" fontAlgn="base" hangingPunct="0">
              <a:lnSpc>
                <a:spcPct val="150000"/>
              </a:lnSpc>
              <a:spcBef>
                <a:spcPct val="0"/>
              </a:spcBef>
              <a:spcAft>
                <a:spcPct val="0"/>
              </a:spcAft>
            </a:pPr>
            <a:r>
              <a:rPr lang="en-US" sz="1400" dirty="0" smtClean="0">
                <a:solidFill>
                  <a:srgbClr val="000000"/>
                </a:solidFill>
                <a:latin typeface="Arial" pitchFamily="34" charset="0"/>
                <a:ea typeface="Calibri" pitchFamily="34" charset="0"/>
                <a:cs typeface="Calibri" pitchFamily="34" charset="0"/>
              </a:rPr>
              <a:t>Z- Value absolute RMSE =  √((-0.305)</a:t>
            </a:r>
            <a:r>
              <a:rPr lang="en-US" sz="1400" baseline="30000" dirty="0" smtClean="0">
                <a:solidFill>
                  <a:srgbClr val="000000"/>
                </a:solidFill>
                <a:latin typeface="Arial" pitchFamily="34" charset="0"/>
                <a:ea typeface="Calibri" pitchFamily="34" charset="0"/>
                <a:cs typeface="Calibri" pitchFamily="34" charset="0"/>
              </a:rPr>
              <a:t>2 </a:t>
            </a:r>
            <a:r>
              <a:rPr lang="en-US" sz="1400" dirty="0" smtClean="0">
                <a:solidFill>
                  <a:srgbClr val="000000"/>
                </a:solidFill>
                <a:latin typeface="Arial" pitchFamily="34" charset="0"/>
                <a:ea typeface="Calibri" pitchFamily="34" charset="0"/>
                <a:cs typeface="Calibri" pitchFamily="34" charset="0"/>
              </a:rPr>
              <a:t>+ (0.360)</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(0.305)</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(-0.519)</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(0.479)</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(1.357)</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latin typeface="Arial" pitchFamily="34" charset="0"/>
                <a:ea typeface="Calibri" pitchFamily="34" charset="0"/>
                <a:cs typeface="Arial" pitchFamily="34" charset="0"/>
              </a:rPr>
              <a:t> </a:t>
            </a:r>
            <a:r>
              <a:rPr lang="en-US" sz="1400" dirty="0" smtClean="0">
                <a:solidFill>
                  <a:srgbClr val="000000"/>
                </a:solidFill>
                <a:latin typeface="Arial" pitchFamily="34" charset="0"/>
                <a:ea typeface="Calibri" pitchFamily="34" charset="0"/>
                <a:cs typeface="Calibri" pitchFamily="34" charset="0"/>
              </a:rPr>
              <a:t>+ (-0.104)</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(0.735)</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(0.087)</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(1.014)</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(0.039)</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(0.139)</a:t>
            </a:r>
            <a:r>
              <a:rPr lang="en-US" sz="1400" baseline="30000" dirty="0" smtClean="0">
                <a:solidFill>
                  <a:srgbClr val="000000"/>
                </a:solidFill>
                <a:latin typeface="Arial" pitchFamily="34" charset="0"/>
                <a:ea typeface="Calibri" pitchFamily="34" charset="0"/>
                <a:cs typeface="Calibri" pitchFamily="34" charset="0"/>
              </a:rPr>
              <a:t>2 </a:t>
            </a:r>
            <a:r>
              <a:rPr lang="en-US" sz="1400" dirty="0" smtClean="0">
                <a:solidFill>
                  <a:srgbClr val="000000"/>
                </a:solidFill>
                <a:latin typeface="Arial" pitchFamily="34" charset="0"/>
                <a:ea typeface="Calibri" pitchFamily="34" charset="0"/>
                <a:cs typeface="Calibri" pitchFamily="34" charset="0"/>
              </a:rPr>
              <a:t>+ (-0.502)</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(-0.100)</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 			(0.630)</a:t>
            </a:r>
            <a:r>
              <a:rPr lang="en-US" sz="1400" baseline="30000" dirty="0" smtClean="0">
                <a:solidFill>
                  <a:srgbClr val="000000"/>
                </a:solidFill>
                <a:latin typeface="Arial" pitchFamily="34" charset="0"/>
                <a:ea typeface="Calibri" pitchFamily="34" charset="0"/>
                <a:cs typeface="Calibri" pitchFamily="34" charset="0"/>
              </a:rPr>
              <a:t>2 </a:t>
            </a:r>
            <a:r>
              <a:rPr lang="en-US" sz="1400" dirty="0" smtClean="0">
                <a:solidFill>
                  <a:srgbClr val="000000"/>
                </a:solidFill>
                <a:latin typeface="Arial" pitchFamily="34" charset="0"/>
                <a:ea typeface="Calibri" pitchFamily="34" charset="0"/>
                <a:cs typeface="Calibri" pitchFamily="34" charset="0"/>
              </a:rPr>
              <a:t>+ (0.212)</a:t>
            </a:r>
            <a:r>
              <a:rPr lang="en-US" sz="1400" baseline="30000" dirty="0" smtClean="0">
                <a:solidFill>
                  <a:srgbClr val="000000"/>
                </a:solidFill>
                <a:latin typeface="Arial" pitchFamily="34" charset="0"/>
                <a:ea typeface="Calibri" pitchFamily="34" charset="0"/>
                <a:cs typeface="Calibri" pitchFamily="34" charset="0"/>
              </a:rPr>
              <a:t>2</a:t>
            </a:r>
            <a:r>
              <a:rPr lang="en-US" sz="1400" dirty="0" smtClean="0">
                <a:solidFill>
                  <a:srgbClr val="000000"/>
                </a:solidFill>
                <a:latin typeface="Arial" pitchFamily="34" charset="0"/>
                <a:ea typeface="Calibri" pitchFamily="34" charset="0"/>
                <a:cs typeface="Calibri" pitchFamily="34" charset="0"/>
              </a:rPr>
              <a:t>)/15</a:t>
            </a:r>
            <a:endParaRPr lang="en-US" sz="1400" dirty="0" smtClean="0">
              <a:latin typeface="Arial" pitchFamily="34" charset="0"/>
              <a:cs typeface="Arial" pitchFamily="34" charset="0"/>
            </a:endParaRPr>
          </a:p>
          <a:p>
            <a:pPr lvl="0" eaLnBrk="0" fontAlgn="base" hangingPunct="0">
              <a:lnSpc>
                <a:spcPct val="150000"/>
              </a:lnSpc>
              <a:spcBef>
                <a:spcPct val="0"/>
              </a:spcBef>
              <a:spcAft>
                <a:spcPct val="0"/>
              </a:spcAft>
            </a:pPr>
            <a:r>
              <a:rPr lang="en-US" sz="1400" dirty="0" smtClean="0">
                <a:solidFill>
                  <a:srgbClr val="000000"/>
                </a:solidFill>
                <a:latin typeface="Arial" pitchFamily="34" charset="0"/>
                <a:ea typeface="Calibri" pitchFamily="34" charset="0"/>
                <a:cs typeface="Calibri" pitchFamily="34" charset="0"/>
              </a:rPr>
              <a:t>	                  = √(0.32376 )/15</a:t>
            </a:r>
            <a:endParaRPr lang="en-US" sz="1400" dirty="0" smtClean="0">
              <a:latin typeface="Arial" pitchFamily="34" charset="0"/>
              <a:cs typeface="Arial" pitchFamily="34" charset="0"/>
            </a:endParaRPr>
          </a:p>
          <a:p>
            <a:pPr lvl="0" eaLnBrk="0" fontAlgn="base" hangingPunct="0">
              <a:lnSpc>
                <a:spcPct val="150000"/>
              </a:lnSpc>
              <a:spcBef>
                <a:spcPct val="0"/>
              </a:spcBef>
              <a:spcAft>
                <a:spcPct val="0"/>
              </a:spcAft>
            </a:pPr>
            <a:r>
              <a:rPr lang="en-US" sz="1400" dirty="0" smtClean="0">
                <a:solidFill>
                  <a:srgbClr val="000000"/>
                </a:solidFill>
                <a:latin typeface="Arial" pitchFamily="34" charset="0"/>
                <a:ea typeface="Calibri" pitchFamily="34" charset="0"/>
                <a:cs typeface="Calibri" pitchFamily="34" charset="0"/>
              </a:rPr>
              <a:t>	                  =  +/- 0.569 m &lt; 1 m</a:t>
            </a:r>
          </a:p>
          <a:p>
            <a:pPr lvl="0" eaLnBrk="0" fontAlgn="base" hangingPunct="0">
              <a:lnSpc>
                <a:spcPct val="150000"/>
              </a:lnSpc>
              <a:spcBef>
                <a:spcPct val="0"/>
              </a:spcBef>
              <a:spcAft>
                <a:spcPct val="0"/>
              </a:spcAft>
            </a:pPr>
            <a:r>
              <a:rPr lang="en-US" sz="1400" dirty="0" smtClean="0">
                <a:latin typeface="Arial" pitchFamily="34" charset="0"/>
                <a:cs typeface="Arial" pitchFamily="34" charset="0"/>
              </a:rPr>
              <a:t>It is Observed that absolute RMSE &lt; 1 m, Which is acceptable as per accuracy certain define for Area 2.</a:t>
            </a:r>
          </a:p>
          <a:p>
            <a:pPr lvl="0" eaLnBrk="0" fontAlgn="base" hangingPunct="0">
              <a:lnSpc>
                <a:spcPct val="150000"/>
              </a:lnSpc>
              <a:spcBef>
                <a:spcPct val="0"/>
              </a:spcBef>
              <a:spcAft>
                <a:spcPct val="0"/>
              </a:spcAft>
            </a:pPr>
            <a:r>
              <a:rPr lang="en-US" sz="1400" dirty="0" smtClean="0">
                <a:solidFill>
                  <a:srgbClr val="000000"/>
                </a:solidFill>
                <a:latin typeface="Arial" pitchFamily="34" charset="0"/>
                <a:ea typeface="Calibri" pitchFamily="34" charset="0"/>
                <a:cs typeface="Calibri" pitchFamily="34" charset="0"/>
              </a:rPr>
              <a:t>*Maximum difference of absolute Z- Value: 1.35 m but this is an aberration and needs to be checked again.</a:t>
            </a:r>
            <a:endParaRPr lang="en-US" sz="1400" dirty="0" smtClean="0">
              <a:latin typeface="Arial" pitchFamily="34" charset="0"/>
              <a:cs typeface="Arial" pitchFamily="34" charset="0"/>
            </a:endParaRPr>
          </a:p>
        </p:txBody>
      </p:sp>
      <p:sp>
        <p:nvSpPr>
          <p:cNvPr id="6" name="TextBox 5"/>
          <p:cNvSpPr txBox="1"/>
          <p:nvPr/>
        </p:nvSpPr>
        <p:spPr>
          <a:xfrm>
            <a:off x="6400800" y="9750623"/>
            <a:ext cx="914400" cy="307777"/>
          </a:xfrm>
          <a:prstGeom prst="rect">
            <a:avLst/>
          </a:prstGeom>
          <a:noFill/>
        </p:spPr>
        <p:txBody>
          <a:bodyPr wrap="square" rtlCol="0">
            <a:spAutoFit/>
          </a:bodyPr>
          <a:lstStyle/>
          <a:p>
            <a:r>
              <a:rPr lang="en-US" sz="1400" dirty="0" smtClean="0">
                <a:latin typeface="Arial" pitchFamily="34" charset="0"/>
                <a:cs typeface="Arial" pitchFamily="34" charset="0"/>
              </a:rPr>
              <a:t>Plate 20</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ooter Placeholder 67"/>
          <p:cNvSpPr>
            <a:spLocks noGrp="1"/>
          </p:cNvSpPr>
          <p:nvPr>
            <p:ph type="ftr" sz="quarter" idx="11"/>
          </p:nvPr>
        </p:nvSpPr>
        <p:spPr>
          <a:xfrm>
            <a:off x="0" y="9719544"/>
            <a:ext cx="14630400" cy="338856"/>
          </a:xfrm>
        </p:spPr>
        <p:txBody>
          <a:bodyPr/>
          <a:lstStyle/>
          <a:p>
            <a:pPr algn="l"/>
            <a:r>
              <a:rPr lang="en-US" sz="1400" dirty="0" smtClean="0">
                <a:solidFill>
                  <a:schemeClr val="tx1"/>
                </a:solidFill>
                <a:latin typeface="Arial" pitchFamily="34" charset="0"/>
                <a:cs typeface="Arial" pitchFamily="34" charset="0"/>
              </a:rPr>
              <a:t>Copyright Global Coordinates                                                                                                                                    			Not to be reproduced without permission</a:t>
            </a:r>
            <a:endParaRPr lang="en-US" dirty="0">
              <a:solidFill>
                <a:schemeClr val="tx1"/>
              </a:solidFill>
              <a:latin typeface="Arial" pitchFamily="34" charset="0"/>
              <a:cs typeface="Arial" pitchFamily="34" charset="0"/>
            </a:endParaRPr>
          </a:p>
        </p:txBody>
      </p:sp>
      <p:sp>
        <p:nvSpPr>
          <p:cNvPr id="112" name="TextBox 111"/>
          <p:cNvSpPr txBox="1"/>
          <p:nvPr/>
        </p:nvSpPr>
        <p:spPr>
          <a:xfrm>
            <a:off x="7772400" y="228600"/>
            <a:ext cx="6324600" cy="523220"/>
          </a:xfrm>
          <a:prstGeom prst="rect">
            <a:avLst/>
          </a:prstGeom>
          <a:noFill/>
        </p:spPr>
        <p:txBody>
          <a:bodyPr wrap="square" rtlCol="0">
            <a:spAutoFit/>
          </a:bodyPr>
          <a:lstStyle/>
          <a:p>
            <a:pPr algn="ctr"/>
            <a:r>
              <a:rPr lang="en-US" sz="2800" b="1" i="1" u="sng" dirty="0" smtClean="0"/>
              <a:t>Data to Information (Intelligent Data)</a:t>
            </a:r>
            <a:endParaRPr lang="en-US" sz="2800" b="1" i="1" u="sng" dirty="0"/>
          </a:p>
        </p:txBody>
      </p:sp>
      <p:grpSp>
        <p:nvGrpSpPr>
          <p:cNvPr id="140" name="Group 139"/>
          <p:cNvGrpSpPr/>
          <p:nvPr/>
        </p:nvGrpSpPr>
        <p:grpSpPr>
          <a:xfrm>
            <a:off x="381000" y="609600"/>
            <a:ext cx="13898880" cy="9144000"/>
            <a:chOff x="609600" y="685800"/>
            <a:chExt cx="13898880" cy="9144000"/>
          </a:xfrm>
        </p:grpSpPr>
        <p:sp>
          <p:nvSpPr>
            <p:cNvPr id="3" name="Rounded Rectangle 2"/>
            <p:cNvSpPr/>
            <p:nvPr/>
          </p:nvSpPr>
          <p:spPr>
            <a:xfrm>
              <a:off x="6096000" y="685800"/>
              <a:ext cx="158496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Data</a:t>
              </a:r>
              <a:endParaRPr lang="en-US" sz="1600" dirty="0">
                <a:latin typeface="Arial" pitchFamily="34" charset="0"/>
                <a:cs typeface="Arial" pitchFamily="34" charset="0"/>
              </a:endParaRPr>
            </a:p>
          </p:txBody>
        </p:sp>
        <p:sp>
          <p:nvSpPr>
            <p:cNvPr id="4" name="Rounded Rectangle 3"/>
            <p:cNvSpPr/>
            <p:nvPr/>
          </p:nvSpPr>
          <p:spPr>
            <a:xfrm>
              <a:off x="975360" y="1632156"/>
              <a:ext cx="2926080" cy="425243"/>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Traditional Survey</a:t>
              </a:r>
              <a:endParaRPr lang="en-US" sz="1600" dirty="0">
                <a:latin typeface="Arial" pitchFamily="34" charset="0"/>
                <a:cs typeface="Arial" pitchFamily="34" charset="0"/>
              </a:endParaRPr>
            </a:p>
          </p:txBody>
        </p:sp>
        <p:sp>
          <p:nvSpPr>
            <p:cNvPr id="5" name="Rounded Rectangle 4"/>
            <p:cNvSpPr/>
            <p:nvPr/>
          </p:nvSpPr>
          <p:spPr>
            <a:xfrm>
              <a:off x="8900160" y="1632152"/>
              <a:ext cx="316992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Other Technologies</a:t>
              </a:r>
              <a:endParaRPr lang="en-US" sz="1600" dirty="0">
                <a:latin typeface="Arial" pitchFamily="34" charset="0"/>
                <a:cs typeface="Arial" pitchFamily="34" charset="0"/>
              </a:endParaRPr>
            </a:p>
          </p:txBody>
        </p:sp>
        <p:cxnSp>
          <p:nvCxnSpPr>
            <p:cNvPr id="7" name="Straight Connector 6"/>
            <p:cNvCxnSpPr/>
            <p:nvPr/>
          </p:nvCxnSpPr>
          <p:spPr>
            <a:xfrm>
              <a:off x="2438400" y="1361769"/>
              <a:ext cx="8046720" cy="2815"/>
            </a:xfrm>
            <a:prstGeom prst="line">
              <a:avLst/>
            </a:prstGeom>
            <a:ln w="28575">
              <a:headEnd w="lg" len="med"/>
              <a:tailEnd w="lg" len="med"/>
            </a:ln>
          </p:spPr>
          <p:style>
            <a:lnRef idx="2">
              <a:schemeClr val="dk1"/>
            </a:lnRef>
            <a:fillRef idx="0">
              <a:schemeClr val="dk1"/>
            </a:fillRef>
            <a:effectRef idx="1">
              <a:schemeClr val="dk1"/>
            </a:effectRef>
            <a:fontRef idx="minor">
              <a:schemeClr val="tx1"/>
            </a:fontRef>
          </p:style>
        </p:cxnSp>
        <p:cxnSp>
          <p:nvCxnSpPr>
            <p:cNvPr id="12" name="Straight Arrow Connector 11"/>
            <p:cNvCxnSpPr>
              <a:endCxn id="4" idx="0"/>
            </p:cNvCxnSpPr>
            <p:nvPr/>
          </p:nvCxnSpPr>
          <p:spPr>
            <a:xfrm rot="5400000">
              <a:off x="2304554" y="1497025"/>
              <a:ext cx="268977" cy="1284"/>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rot="5400000">
              <a:off x="10351205" y="1495693"/>
              <a:ext cx="270387"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sp>
          <p:nvSpPr>
            <p:cNvPr id="15" name="Rounded Rectangle 14"/>
            <p:cNvSpPr/>
            <p:nvPr/>
          </p:nvSpPr>
          <p:spPr>
            <a:xfrm>
              <a:off x="975360" y="2743200"/>
              <a:ext cx="2926080" cy="381000"/>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Location, Attribute</a:t>
              </a:r>
              <a:endParaRPr lang="en-US" sz="1600" dirty="0">
                <a:latin typeface="Arial" pitchFamily="34" charset="0"/>
                <a:cs typeface="Arial" pitchFamily="34" charset="0"/>
              </a:endParaRPr>
            </a:p>
          </p:txBody>
        </p:sp>
        <p:sp>
          <p:nvSpPr>
            <p:cNvPr id="17" name="Rounded Rectangle 16"/>
            <p:cNvSpPr/>
            <p:nvPr/>
          </p:nvSpPr>
          <p:spPr>
            <a:xfrm>
              <a:off x="731520" y="5316172"/>
              <a:ext cx="1463040" cy="730045"/>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Paper </a:t>
              </a:r>
              <a:r>
                <a:rPr lang="en-US" sz="1600" dirty="0" smtClean="0">
                  <a:latin typeface="Arial" pitchFamily="34" charset="0"/>
                  <a:cs typeface="Arial" pitchFamily="34" charset="0"/>
                </a:rPr>
                <a:t>Charts / </a:t>
              </a:r>
              <a:r>
                <a:rPr lang="en-US" sz="1600" dirty="0" err="1" smtClean="0">
                  <a:latin typeface="Arial" pitchFamily="34" charset="0"/>
                  <a:cs typeface="Arial" pitchFamily="34" charset="0"/>
                </a:rPr>
                <a:t>toposheets</a:t>
              </a:r>
              <a:endParaRPr lang="en-US" sz="1600" dirty="0">
                <a:latin typeface="Arial" pitchFamily="34" charset="0"/>
                <a:cs typeface="Arial" pitchFamily="34" charset="0"/>
              </a:endParaRPr>
            </a:p>
          </p:txBody>
        </p:sp>
        <p:sp>
          <p:nvSpPr>
            <p:cNvPr id="18" name="Rounded Rectangle 17"/>
            <p:cNvSpPr/>
            <p:nvPr/>
          </p:nvSpPr>
          <p:spPr>
            <a:xfrm>
              <a:off x="10485120" y="2848894"/>
              <a:ext cx="146304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Vector</a:t>
              </a:r>
              <a:endParaRPr lang="en-US" sz="1600" dirty="0">
                <a:latin typeface="Arial" pitchFamily="34" charset="0"/>
                <a:cs typeface="Arial" pitchFamily="34" charset="0"/>
              </a:endParaRPr>
            </a:p>
          </p:txBody>
        </p:sp>
        <p:sp>
          <p:nvSpPr>
            <p:cNvPr id="19" name="Rounded Rectangle 18"/>
            <p:cNvSpPr/>
            <p:nvPr/>
          </p:nvSpPr>
          <p:spPr>
            <a:xfrm>
              <a:off x="6339842" y="2848894"/>
              <a:ext cx="121920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Raster</a:t>
              </a:r>
              <a:endParaRPr lang="en-US" sz="1600" dirty="0">
                <a:latin typeface="Arial" pitchFamily="34" charset="0"/>
                <a:cs typeface="Arial" pitchFamily="34" charset="0"/>
              </a:endParaRPr>
            </a:p>
          </p:txBody>
        </p:sp>
        <p:sp>
          <p:nvSpPr>
            <p:cNvPr id="21" name="Rounded Rectangle 20"/>
            <p:cNvSpPr/>
            <p:nvPr/>
          </p:nvSpPr>
          <p:spPr>
            <a:xfrm>
              <a:off x="9022080" y="3795250"/>
              <a:ext cx="134112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Spatial </a:t>
              </a:r>
              <a:endParaRPr lang="en-US" sz="1600" dirty="0">
                <a:latin typeface="Arial" pitchFamily="34" charset="0"/>
                <a:cs typeface="Arial" pitchFamily="34" charset="0"/>
              </a:endParaRPr>
            </a:p>
          </p:txBody>
        </p:sp>
        <p:sp>
          <p:nvSpPr>
            <p:cNvPr id="22" name="Rounded Rectangle 21"/>
            <p:cNvSpPr/>
            <p:nvPr/>
          </p:nvSpPr>
          <p:spPr>
            <a:xfrm>
              <a:off x="11582404" y="3795250"/>
              <a:ext cx="2194562"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Non - Spatial</a:t>
              </a:r>
              <a:endParaRPr lang="en-US" sz="1600" dirty="0">
                <a:latin typeface="Arial" pitchFamily="34" charset="0"/>
                <a:cs typeface="Arial" pitchFamily="34" charset="0"/>
              </a:endParaRPr>
            </a:p>
          </p:txBody>
        </p:sp>
        <p:sp>
          <p:nvSpPr>
            <p:cNvPr id="23" name="Rounded Rectangle 22"/>
            <p:cNvSpPr/>
            <p:nvPr/>
          </p:nvSpPr>
          <p:spPr>
            <a:xfrm>
              <a:off x="9631680" y="4471219"/>
              <a:ext cx="121920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Point</a:t>
              </a:r>
              <a:endParaRPr lang="en-US" sz="1600" dirty="0">
                <a:latin typeface="Arial" pitchFamily="34" charset="0"/>
                <a:cs typeface="Arial" pitchFamily="34" charset="0"/>
              </a:endParaRPr>
            </a:p>
          </p:txBody>
        </p:sp>
        <p:sp>
          <p:nvSpPr>
            <p:cNvPr id="24" name="Rounded Rectangle 23"/>
            <p:cNvSpPr/>
            <p:nvPr/>
          </p:nvSpPr>
          <p:spPr>
            <a:xfrm>
              <a:off x="9631680" y="5147188"/>
              <a:ext cx="121920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Line</a:t>
              </a:r>
              <a:endParaRPr lang="en-US" sz="1600" dirty="0">
                <a:latin typeface="Arial" pitchFamily="34" charset="0"/>
                <a:cs typeface="Arial" pitchFamily="34" charset="0"/>
              </a:endParaRPr>
            </a:p>
          </p:txBody>
        </p:sp>
        <p:sp>
          <p:nvSpPr>
            <p:cNvPr id="25" name="Rounded Rectangle 24"/>
            <p:cNvSpPr/>
            <p:nvPr/>
          </p:nvSpPr>
          <p:spPr>
            <a:xfrm>
              <a:off x="9631680" y="5863711"/>
              <a:ext cx="1584960" cy="365025"/>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Polygon</a:t>
              </a:r>
              <a:endParaRPr lang="en-US" sz="1600" dirty="0">
                <a:latin typeface="Arial" pitchFamily="34" charset="0"/>
                <a:cs typeface="Arial" pitchFamily="34" charset="0"/>
              </a:endParaRPr>
            </a:p>
          </p:txBody>
        </p:sp>
        <p:sp>
          <p:nvSpPr>
            <p:cNvPr id="26" name="Rounded Rectangle 25"/>
            <p:cNvSpPr/>
            <p:nvPr/>
          </p:nvSpPr>
          <p:spPr>
            <a:xfrm>
              <a:off x="12435840" y="4372161"/>
              <a:ext cx="1584960" cy="333374"/>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Z -Value</a:t>
              </a:r>
              <a:endParaRPr lang="en-US" sz="1600" dirty="0">
                <a:latin typeface="Arial" pitchFamily="34" charset="0"/>
                <a:cs typeface="Arial" pitchFamily="34" charset="0"/>
              </a:endParaRPr>
            </a:p>
          </p:txBody>
        </p:sp>
        <p:sp>
          <p:nvSpPr>
            <p:cNvPr id="27" name="Rounded Rectangle 26"/>
            <p:cNvSpPr/>
            <p:nvPr/>
          </p:nvSpPr>
          <p:spPr>
            <a:xfrm>
              <a:off x="12435840" y="4825250"/>
              <a:ext cx="1706880" cy="348736"/>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Obstacle Type</a:t>
              </a:r>
              <a:endParaRPr lang="en-US" sz="1600" dirty="0">
                <a:latin typeface="Arial" pitchFamily="34" charset="0"/>
                <a:cs typeface="Arial" pitchFamily="34" charset="0"/>
              </a:endParaRPr>
            </a:p>
          </p:txBody>
        </p:sp>
        <p:sp>
          <p:nvSpPr>
            <p:cNvPr id="28" name="Rounded Rectangle 27"/>
            <p:cNvSpPr/>
            <p:nvPr/>
          </p:nvSpPr>
          <p:spPr>
            <a:xfrm>
              <a:off x="12420600" y="5381384"/>
              <a:ext cx="2057400" cy="373319"/>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Obstacle identifier</a:t>
              </a:r>
              <a:endParaRPr lang="en-US" sz="1600" dirty="0">
                <a:latin typeface="Arial" pitchFamily="34" charset="0"/>
                <a:cs typeface="Arial" pitchFamily="34" charset="0"/>
              </a:endParaRPr>
            </a:p>
          </p:txBody>
        </p:sp>
        <p:sp>
          <p:nvSpPr>
            <p:cNvPr id="29" name="Rounded Rectangle 28"/>
            <p:cNvSpPr/>
            <p:nvPr/>
          </p:nvSpPr>
          <p:spPr>
            <a:xfrm>
              <a:off x="5608320" y="8175522"/>
              <a:ext cx="2194560" cy="365023"/>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Digital Data</a:t>
              </a:r>
              <a:endParaRPr lang="en-US" sz="1600" dirty="0">
                <a:latin typeface="Arial" pitchFamily="34" charset="0"/>
                <a:cs typeface="Arial" pitchFamily="34" charset="0"/>
              </a:endParaRPr>
            </a:p>
          </p:txBody>
        </p:sp>
        <p:cxnSp>
          <p:nvCxnSpPr>
            <p:cNvPr id="30" name="Straight Arrow Connector 29"/>
            <p:cNvCxnSpPr/>
            <p:nvPr/>
          </p:nvCxnSpPr>
          <p:spPr>
            <a:xfrm rot="5400000">
              <a:off x="6815525" y="1225307"/>
              <a:ext cx="270387" cy="2541"/>
            </a:xfrm>
            <a:prstGeom prst="straightConnector1">
              <a:avLst/>
            </a:prstGeom>
            <a:ln w="28575">
              <a:headEnd w="lg" len="med"/>
              <a:tailEnd type="none" w="lg" len="med"/>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rot="5400000">
              <a:off x="8388505" y="5079659"/>
              <a:ext cx="1756107" cy="1270"/>
            </a:xfrm>
            <a:prstGeom prst="line">
              <a:avLst/>
            </a:prstGeom>
            <a:ln w="28575">
              <a:solidFill>
                <a:schemeClr val="tx1"/>
              </a:solidFill>
              <a:headEnd w="lg" len="med"/>
              <a:tailEnd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9265924" y="5958352"/>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a:off x="9265924" y="5282385"/>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a:off x="9265924" y="4606415"/>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a:off x="6949440" y="2578511"/>
              <a:ext cx="4267200" cy="2815"/>
            </a:xfrm>
            <a:prstGeom prst="line">
              <a:avLst/>
            </a:prstGeom>
            <a:ln w="28575">
              <a:headEnd w="lg" len="med"/>
              <a:tailEnd w="lg" len="med"/>
            </a:ln>
          </p:spPr>
          <p:style>
            <a:lnRef idx="2">
              <a:schemeClr val="dk1"/>
            </a:lnRef>
            <a:fillRef idx="0">
              <a:schemeClr val="dk1"/>
            </a:fillRef>
            <a:effectRef idx="1">
              <a:schemeClr val="dk1"/>
            </a:effectRef>
            <a:fontRef idx="minor">
              <a:schemeClr val="tx1"/>
            </a:fontRef>
          </p:style>
        </p:cxnSp>
        <p:cxnSp>
          <p:nvCxnSpPr>
            <p:cNvPr id="55" name="Straight Arrow Connector 54"/>
            <p:cNvCxnSpPr/>
            <p:nvPr/>
          </p:nvCxnSpPr>
          <p:spPr>
            <a:xfrm rot="5400000">
              <a:off x="11082725" y="2712436"/>
              <a:ext cx="270387"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p:nvCxnSpPr>
          <p:spPr>
            <a:xfrm rot="5400000">
              <a:off x="6815525" y="2712436"/>
              <a:ext cx="270387"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58" name="Straight Connector 57"/>
            <p:cNvCxnSpPr>
              <a:stCxn id="5" idx="2"/>
            </p:cNvCxnSpPr>
            <p:nvPr/>
          </p:nvCxnSpPr>
          <p:spPr>
            <a:xfrm rot="5400000">
              <a:off x="10213398" y="2308193"/>
              <a:ext cx="542183" cy="1270"/>
            </a:xfrm>
            <a:prstGeom prst="line">
              <a:avLst/>
            </a:prstGeom>
            <a:ln w="28575">
              <a:solidFill>
                <a:schemeClr val="tx1"/>
              </a:solidFill>
              <a:headEnd w="lg" len="med"/>
              <a:tailEnd w="lg" len="med"/>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6217920" y="2213486"/>
              <a:ext cx="2926080" cy="27039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Ground Control Point</a:t>
              </a:r>
              <a:endParaRPr lang="en-US" sz="1600" dirty="0">
                <a:latin typeface="Arial" pitchFamily="34" charset="0"/>
                <a:cs typeface="Arial" pitchFamily="34" charset="0"/>
              </a:endParaRPr>
            </a:p>
          </p:txBody>
        </p:sp>
        <p:cxnSp>
          <p:nvCxnSpPr>
            <p:cNvPr id="61" name="Straight Arrow Connector 60"/>
            <p:cNvCxnSpPr/>
            <p:nvPr/>
          </p:nvCxnSpPr>
          <p:spPr>
            <a:xfrm>
              <a:off x="9144000" y="2335162"/>
              <a:ext cx="1341120"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sp>
          <p:nvSpPr>
            <p:cNvPr id="72" name="Rounded Rectangle 71"/>
            <p:cNvSpPr/>
            <p:nvPr/>
          </p:nvSpPr>
          <p:spPr>
            <a:xfrm>
              <a:off x="12557760" y="1624471"/>
              <a:ext cx="1950720" cy="1036996"/>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Stereo Satellite Imagery, Lidar, Drone </a:t>
              </a:r>
              <a:endParaRPr lang="en-US" sz="1600" dirty="0">
                <a:latin typeface="Arial" pitchFamily="34" charset="0"/>
                <a:cs typeface="Arial" pitchFamily="34" charset="0"/>
              </a:endParaRPr>
            </a:p>
          </p:txBody>
        </p:sp>
        <p:cxnSp>
          <p:nvCxnSpPr>
            <p:cNvPr id="80" name="Straight Connector 79"/>
            <p:cNvCxnSpPr/>
            <p:nvPr/>
          </p:nvCxnSpPr>
          <p:spPr>
            <a:xfrm rot="16200000" flipH="1">
              <a:off x="10547297" y="5724883"/>
              <a:ext cx="3092555" cy="44449"/>
            </a:xfrm>
            <a:prstGeom prst="line">
              <a:avLst/>
            </a:prstGeom>
            <a:ln w="28575">
              <a:solidFill>
                <a:schemeClr val="tx1"/>
              </a:solidFill>
              <a:headEnd w="lg" len="med"/>
              <a:tailEnd w="lg"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12066896" y="5519651"/>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83" name="Straight Arrow Connector 82"/>
            <p:cNvCxnSpPr/>
            <p:nvPr/>
          </p:nvCxnSpPr>
          <p:spPr>
            <a:xfrm>
              <a:off x="12074856" y="5035719"/>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84" name="Straight Arrow Connector 83"/>
            <p:cNvCxnSpPr/>
            <p:nvPr/>
          </p:nvCxnSpPr>
          <p:spPr>
            <a:xfrm>
              <a:off x="12070084" y="4507357"/>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86" name="Straight Connector 85"/>
            <p:cNvCxnSpPr/>
            <p:nvPr/>
          </p:nvCxnSpPr>
          <p:spPr>
            <a:xfrm>
              <a:off x="9753600" y="3524870"/>
              <a:ext cx="2926080" cy="2815"/>
            </a:xfrm>
            <a:prstGeom prst="line">
              <a:avLst/>
            </a:prstGeom>
            <a:ln w="28575">
              <a:headEnd w="lg" len="med"/>
              <a:tailEnd w="lg" len="med"/>
            </a:ln>
          </p:spPr>
          <p:style>
            <a:lnRef idx="2">
              <a:schemeClr val="dk1"/>
            </a:lnRef>
            <a:fillRef idx="0">
              <a:schemeClr val="dk1"/>
            </a:fillRef>
            <a:effectRef idx="1">
              <a:schemeClr val="dk1"/>
            </a:effectRef>
            <a:fontRef idx="minor">
              <a:schemeClr val="tx1"/>
            </a:fontRef>
          </p:style>
        </p:cxnSp>
        <p:cxnSp>
          <p:nvCxnSpPr>
            <p:cNvPr id="89" name="Straight Arrow Connector 88"/>
            <p:cNvCxnSpPr/>
            <p:nvPr/>
          </p:nvCxnSpPr>
          <p:spPr>
            <a:xfrm rot="5400000">
              <a:off x="12545765" y="3658791"/>
              <a:ext cx="270387"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90" name="Straight Arrow Connector 89"/>
            <p:cNvCxnSpPr/>
            <p:nvPr/>
          </p:nvCxnSpPr>
          <p:spPr>
            <a:xfrm rot="5400000">
              <a:off x="9619685" y="3658791"/>
              <a:ext cx="270387"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91" name="Straight Connector 90"/>
            <p:cNvCxnSpPr>
              <a:stCxn id="18" idx="2"/>
            </p:cNvCxnSpPr>
            <p:nvPr/>
          </p:nvCxnSpPr>
          <p:spPr>
            <a:xfrm rot="5400000">
              <a:off x="11079406" y="3390450"/>
              <a:ext cx="273208" cy="1261"/>
            </a:xfrm>
            <a:prstGeom prst="line">
              <a:avLst/>
            </a:prstGeom>
            <a:ln w="28575">
              <a:solidFill>
                <a:schemeClr val="tx1"/>
              </a:solidFill>
              <a:headEnd w="lg" len="med"/>
              <a:tailEnd w="lg" len="med"/>
            </a:ln>
          </p:spPr>
          <p:style>
            <a:lnRef idx="1">
              <a:schemeClr val="accent1"/>
            </a:lnRef>
            <a:fillRef idx="0">
              <a:schemeClr val="accent1"/>
            </a:fillRef>
            <a:effectRef idx="0">
              <a:schemeClr val="accent1"/>
            </a:effectRef>
            <a:fontRef idx="minor">
              <a:schemeClr val="tx1"/>
            </a:fontRef>
          </p:style>
        </p:cxnSp>
        <p:sp>
          <p:nvSpPr>
            <p:cNvPr id="95" name="Rounded Rectangle 94"/>
            <p:cNvSpPr/>
            <p:nvPr/>
          </p:nvSpPr>
          <p:spPr>
            <a:xfrm>
              <a:off x="6705600" y="3524865"/>
              <a:ext cx="134112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Pixel  </a:t>
              </a:r>
              <a:endParaRPr lang="en-US" sz="1600" dirty="0">
                <a:latin typeface="Arial" pitchFamily="34" charset="0"/>
                <a:cs typeface="Arial" pitchFamily="34" charset="0"/>
              </a:endParaRPr>
            </a:p>
          </p:txBody>
        </p:sp>
        <p:sp>
          <p:nvSpPr>
            <p:cNvPr id="96" name="Rounded Rectangle 95"/>
            <p:cNvSpPr/>
            <p:nvPr/>
          </p:nvSpPr>
          <p:spPr>
            <a:xfrm>
              <a:off x="7315200" y="4200833"/>
              <a:ext cx="121920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DEM</a:t>
              </a:r>
              <a:endParaRPr lang="en-US" sz="1600" dirty="0">
                <a:latin typeface="Arial" pitchFamily="34" charset="0"/>
                <a:cs typeface="Arial" pitchFamily="34" charset="0"/>
              </a:endParaRPr>
            </a:p>
          </p:txBody>
        </p:sp>
        <p:sp>
          <p:nvSpPr>
            <p:cNvPr id="97" name="Rounded Rectangle 96"/>
            <p:cNvSpPr/>
            <p:nvPr/>
          </p:nvSpPr>
          <p:spPr>
            <a:xfrm>
              <a:off x="7315200" y="4876800"/>
              <a:ext cx="121920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DTM</a:t>
              </a:r>
              <a:endParaRPr lang="en-US" sz="1600" dirty="0">
                <a:latin typeface="Arial" pitchFamily="34" charset="0"/>
                <a:cs typeface="Arial" pitchFamily="34" charset="0"/>
              </a:endParaRPr>
            </a:p>
          </p:txBody>
        </p:sp>
        <p:sp>
          <p:nvSpPr>
            <p:cNvPr id="98" name="Rounded Rectangle 97"/>
            <p:cNvSpPr/>
            <p:nvPr/>
          </p:nvSpPr>
          <p:spPr>
            <a:xfrm>
              <a:off x="7315200" y="5552769"/>
              <a:ext cx="1463040" cy="405581"/>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DSM</a:t>
              </a:r>
              <a:endParaRPr lang="en-US" sz="1600" dirty="0">
                <a:latin typeface="Arial" pitchFamily="34" charset="0"/>
                <a:cs typeface="Arial" pitchFamily="34" charset="0"/>
              </a:endParaRPr>
            </a:p>
          </p:txBody>
        </p:sp>
        <p:cxnSp>
          <p:nvCxnSpPr>
            <p:cNvPr id="99" name="Straight Connector 98"/>
            <p:cNvCxnSpPr/>
            <p:nvPr/>
          </p:nvCxnSpPr>
          <p:spPr>
            <a:xfrm rot="5400000">
              <a:off x="6072025" y="4809271"/>
              <a:ext cx="1756107" cy="1270"/>
            </a:xfrm>
            <a:prstGeom prst="line">
              <a:avLst/>
            </a:prstGeom>
            <a:ln w="28575">
              <a:solidFill>
                <a:schemeClr val="tx1"/>
              </a:solidFill>
              <a:headEnd w="lg" len="med"/>
              <a:tailEnd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6949444" y="5687966"/>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101" name="Straight Arrow Connector 100"/>
            <p:cNvCxnSpPr/>
            <p:nvPr/>
          </p:nvCxnSpPr>
          <p:spPr>
            <a:xfrm>
              <a:off x="6949444" y="5011996"/>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102" name="Straight Arrow Connector 101"/>
            <p:cNvCxnSpPr/>
            <p:nvPr/>
          </p:nvCxnSpPr>
          <p:spPr>
            <a:xfrm>
              <a:off x="6949444" y="4336031"/>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103" name="Straight Arrow Connector 102"/>
            <p:cNvCxnSpPr/>
            <p:nvPr/>
          </p:nvCxnSpPr>
          <p:spPr>
            <a:xfrm rot="5400000">
              <a:off x="6815525" y="3388403"/>
              <a:ext cx="270387"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sp>
          <p:nvSpPr>
            <p:cNvPr id="110" name="Rectangle 109"/>
            <p:cNvSpPr/>
            <p:nvPr/>
          </p:nvSpPr>
          <p:spPr>
            <a:xfrm>
              <a:off x="6324600" y="2700182"/>
              <a:ext cx="8172736" cy="4731468"/>
            </a:xfrm>
            <a:prstGeom prst="rect">
              <a:avLst/>
            </a:prstGeom>
            <a:noFill/>
            <a:ln w="34925">
              <a:solidFill>
                <a:schemeClr val="tx1"/>
              </a:solidFill>
              <a:prstDash val="dash"/>
              <a:headEnd w="lg" len="med"/>
              <a:tailEnd w="lg" len="med"/>
            </a:ln>
          </p:spPr>
          <p:style>
            <a:lnRef idx="2">
              <a:schemeClr val="dk1"/>
            </a:lnRef>
            <a:fillRef idx="1">
              <a:schemeClr val="lt1"/>
            </a:fillRef>
            <a:effectRef idx="0">
              <a:schemeClr val="dk1"/>
            </a:effectRef>
            <a:fontRef idx="minor">
              <a:schemeClr val="dk1"/>
            </a:fontRef>
          </p:style>
          <p:txBody>
            <a:bodyPr lIns="151896" tIns="75947" rIns="151896" bIns="75947" rtlCol="0" anchor="ctr"/>
            <a:lstStyle/>
            <a:p>
              <a:pPr algn="ctr"/>
              <a:endParaRPr lang="en-US" sz="1600">
                <a:latin typeface="Arial" pitchFamily="34" charset="0"/>
                <a:cs typeface="Arial" pitchFamily="34" charset="0"/>
              </a:endParaRPr>
            </a:p>
          </p:txBody>
        </p:sp>
        <p:sp>
          <p:nvSpPr>
            <p:cNvPr id="114" name="Rounded Rectangle 113"/>
            <p:cNvSpPr/>
            <p:nvPr/>
          </p:nvSpPr>
          <p:spPr>
            <a:xfrm>
              <a:off x="2682240" y="3673576"/>
              <a:ext cx="1341120" cy="365023"/>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AIP</a:t>
              </a:r>
              <a:endParaRPr lang="en-US" sz="1600" dirty="0">
                <a:latin typeface="Arial" pitchFamily="34" charset="0"/>
                <a:cs typeface="Arial" pitchFamily="34" charset="0"/>
              </a:endParaRPr>
            </a:p>
          </p:txBody>
        </p:sp>
        <p:cxnSp>
          <p:nvCxnSpPr>
            <p:cNvPr id="116" name="Straight Arrow Connector 115"/>
            <p:cNvCxnSpPr>
              <a:stCxn id="4" idx="2"/>
              <a:endCxn id="15" idx="0"/>
            </p:cNvCxnSpPr>
            <p:nvPr/>
          </p:nvCxnSpPr>
          <p:spPr>
            <a:xfrm rot="5400000">
              <a:off x="2095500" y="2400299"/>
              <a:ext cx="685801" cy="1588"/>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123" name="Straight Arrow Connector 122"/>
            <p:cNvCxnSpPr/>
            <p:nvPr/>
          </p:nvCxnSpPr>
          <p:spPr>
            <a:xfrm rot="5400000">
              <a:off x="3110844" y="3389913"/>
              <a:ext cx="608371"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136" name="Straight Arrow Connector 135"/>
            <p:cNvCxnSpPr>
              <a:endCxn id="17" idx="0"/>
            </p:cNvCxnSpPr>
            <p:nvPr/>
          </p:nvCxnSpPr>
          <p:spPr>
            <a:xfrm rot="5400000">
              <a:off x="367972" y="4221102"/>
              <a:ext cx="2190136"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141" name="Elbow Connector 140"/>
            <p:cNvCxnSpPr>
              <a:stCxn id="17" idx="2"/>
              <a:endCxn id="29" idx="1"/>
            </p:cNvCxnSpPr>
            <p:nvPr/>
          </p:nvCxnSpPr>
          <p:spPr>
            <a:xfrm rot="16200000" flipH="1">
              <a:off x="2379774" y="5129485"/>
              <a:ext cx="2311817" cy="4145280"/>
            </a:xfrm>
            <a:prstGeom prst="bentConnector2">
              <a:avLst/>
            </a:prstGeom>
            <a:ln w="34925">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4" name="Elbow Connector 143"/>
            <p:cNvCxnSpPr>
              <a:stCxn id="110" idx="2"/>
              <a:endCxn id="29" idx="3"/>
            </p:cNvCxnSpPr>
            <p:nvPr/>
          </p:nvCxnSpPr>
          <p:spPr>
            <a:xfrm rot="5400000">
              <a:off x="8643732" y="6590798"/>
              <a:ext cx="926383" cy="2608088"/>
            </a:xfrm>
            <a:prstGeom prst="bentConnector2">
              <a:avLst/>
            </a:prstGeom>
            <a:ln w="34925">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6" name="Rounded Rectangle 145"/>
            <p:cNvSpPr/>
            <p:nvPr/>
          </p:nvSpPr>
          <p:spPr>
            <a:xfrm>
              <a:off x="6553200" y="7293384"/>
              <a:ext cx="3413760" cy="283907"/>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Automatic Generated </a:t>
              </a:r>
              <a:endParaRPr lang="en-US" sz="1600" dirty="0">
                <a:latin typeface="Arial" pitchFamily="34" charset="0"/>
                <a:cs typeface="Arial" pitchFamily="34" charset="0"/>
              </a:endParaRPr>
            </a:p>
          </p:txBody>
        </p:sp>
        <p:sp>
          <p:nvSpPr>
            <p:cNvPr id="147" name="Rounded Rectangle 146"/>
            <p:cNvSpPr/>
            <p:nvPr/>
          </p:nvSpPr>
          <p:spPr>
            <a:xfrm>
              <a:off x="11430000" y="7984715"/>
              <a:ext cx="2209800" cy="433844"/>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Schema, Metadata</a:t>
              </a:r>
              <a:endParaRPr lang="en-US" sz="1600" dirty="0">
                <a:latin typeface="Arial" pitchFamily="34" charset="0"/>
                <a:cs typeface="Arial" pitchFamily="34" charset="0"/>
              </a:endParaRPr>
            </a:p>
          </p:txBody>
        </p:sp>
        <p:cxnSp>
          <p:nvCxnSpPr>
            <p:cNvPr id="149" name="Straight Arrow Connector 148"/>
            <p:cNvCxnSpPr>
              <a:stCxn id="147" idx="1"/>
            </p:cNvCxnSpPr>
            <p:nvPr/>
          </p:nvCxnSpPr>
          <p:spPr>
            <a:xfrm rot="10800000">
              <a:off x="10439400" y="8192114"/>
              <a:ext cx="990600" cy="9523"/>
            </a:xfrm>
            <a:prstGeom prst="straightConnector1">
              <a:avLst/>
            </a:prstGeom>
            <a:ln w="34925">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5" name="Rounded Rectangle 154"/>
            <p:cNvSpPr/>
            <p:nvPr/>
          </p:nvSpPr>
          <p:spPr>
            <a:xfrm>
              <a:off x="1950720" y="6837106"/>
              <a:ext cx="2438400" cy="1468694"/>
            </a:xfrm>
            <a:prstGeom prst="roundRect">
              <a:avLst>
                <a:gd name="adj" fmla="val 7031"/>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marL="303793"/>
              <a:r>
                <a:rPr lang="en-US" sz="1600" dirty="0" smtClean="0">
                  <a:latin typeface="Arial" pitchFamily="34" charset="0"/>
                  <a:cs typeface="Arial" pitchFamily="34" charset="0"/>
                </a:rPr>
                <a:t>Digitization ,  Schema </a:t>
              </a:r>
            </a:p>
            <a:p>
              <a:pPr marL="303793"/>
              <a:r>
                <a:rPr lang="en-US" sz="1600" dirty="0" smtClean="0">
                  <a:latin typeface="Arial" pitchFamily="34" charset="0"/>
                  <a:cs typeface="Arial" pitchFamily="34" charset="0"/>
                </a:rPr>
                <a:t>Join  Attributes, Projection  System,  Metadata, Contour – SOI Toposheet</a:t>
              </a:r>
              <a:endParaRPr lang="en-US" sz="1600" dirty="0">
                <a:latin typeface="Arial" pitchFamily="34" charset="0"/>
                <a:cs typeface="Arial" pitchFamily="34" charset="0"/>
              </a:endParaRPr>
            </a:p>
          </p:txBody>
        </p:sp>
        <p:cxnSp>
          <p:nvCxnSpPr>
            <p:cNvPr id="168" name="Straight Arrow Connector 167"/>
            <p:cNvCxnSpPr/>
            <p:nvPr/>
          </p:nvCxnSpPr>
          <p:spPr>
            <a:xfrm rot="10800000">
              <a:off x="1463040" y="7445477"/>
              <a:ext cx="487680" cy="2536"/>
            </a:xfrm>
            <a:prstGeom prst="straightConnector1">
              <a:avLst/>
            </a:prstGeom>
            <a:ln w="28575">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10485120" y="2213485"/>
              <a:ext cx="2072640" cy="2536"/>
            </a:xfrm>
            <a:prstGeom prst="straightConnector1">
              <a:avLst/>
            </a:prstGeom>
            <a:ln w="34925">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a:off x="609600" y="5011992"/>
              <a:ext cx="4389120" cy="3406878"/>
            </a:xfrm>
            <a:prstGeom prst="rect">
              <a:avLst/>
            </a:prstGeom>
            <a:noFill/>
            <a:ln w="28575">
              <a:solidFill>
                <a:schemeClr val="tx1"/>
              </a:solidFill>
              <a:prstDash val="dash"/>
              <a:headEnd w="lg" len="med"/>
              <a:tailEnd w="lg" len="med"/>
            </a:ln>
          </p:spPr>
          <p:style>
            <a:lnRef idx="2">
              <a:schemeClr val="accent1">
                <a:shade val="50000"/>
              </a:schemeClr>
            </a:lnRef>
            <a:fillRef idx="1">
              <a:schemeClr val="accent1"/>
            </a:fillRef>
            <a:effectRef idx="0">
              <a:schemeClr val="accent1"/>
            </a:effectRef>
            <a:fontRef idx="minor">
              <a:schemeClr val="lt1"/>
            </a:fontRef>
          </p:style>
          <p:txBody>
            <a:bodyPr lIns="151896" tIns="75947" rIns="151896" bIns="75947" rtlCol="0" anchor="ctr"/>
            <a:lstStyle/>
            <a:p>
              <a:pPr algn="ctr"/>
              <a:endParaRPr lang="en-US" sz="1600">
                <a:latin typeface="Arial" pitchFamily="34" charset="0"/>
                <a:cs typeface="Arial" pitchFamily="34" charset="0"/>
              </a:endParaRPr>
            </a:p>
          </p:txBody>
        </p:sp>
        <p:sp>
          <p:nvSpPr>
            <p:cNvPr id="137" name="Rounded Rectangle 136"/>
            <p:cNvSpPr/>
            <p:nvPr/>
          </p:nvSpPr>
          <p:spPr>
            <a:xfrm>
              <a:off x="2560320" y="4890318"/>
              <a:ext cx="2072640" cy="283907"/>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Manual  </a:t>
              </a:r>
              <a:endParaRPr lang="en-US" sz="1600" dirty="0">
                <a:latin typeface="Arial" pitchFamily="34" charset="0"/>
                <a:cs typeface="Arial" pitchFamily="34" charset="0"/>
              </a:endParaRPr>
            </a:p>
          </p:txBody>
        </p:sp>
        <p:sp>
          <p:nvSpPr>
            <p:cNvPr id="154" name="Rounded Rectangle 153"/>
            <p:cNvSpPr/>
            <p:nvPr/>
          </p:nvSpPr>
          <p:spPr>
            <a:xfrm>
              <a:off x="3200400" y="9525000"/>
              <a:ext cx="2743200" cy="304799"/>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Format(.tiff, .Geotiff)</a:t>
              </a:r>
              <a:endParaRPr lang="en-US" sz="1600" dirty="0">
                <a:latin typeface="Arial" pitchFamily="34" charset="0"/>
                <a:cs typeface="Arial" pitchFamily="34" charset="0"/>
              </a:endParaRPr>
            </a:p>
          </p:txBody>
        </p:sp>
        <p:sp>
          <p:nvSpPr>
            <p:cNvPr id="74" name="Rounded Rectangle 73"/>
            <p:cNvSpPr/>
            <p:nvPr/>
          </p:nvSpPr>
          <p:spPr>
            <a:xfrm>
              <a:off x="12420600" y="5910722"/>
              <a:ext cx="1706880" cy="348736"/>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Integrity</a:t>
              </a:r>
              <a:endParaRPr lang="en-US" sz="1600" dirty="0">
                <a:latin typeface="Arial" pitchFamily="34" charset="0"/>
                <a:cs typeface="Arial" pitchFamily="34" charset="0"/>
              </a:endParaRPr>
            </a:p>
          </p:txBody>
        </p:sp>
        <p:sp>
          <p:nvSpPr>
            <p:cNvPr id="75" name="Rounded Rectangle 74"/>
            <p:cNvSpPr/>
            <p:nvPr/>
          </p:nvSpPr>
          <p:spPr>
            <a:xfrm>
              <a:off x="12459952" y="6477178"/>
              <a:ext cx="1691640" cy="373319"/>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Accuracy</a:t>
              </a:r>
              <a:endParaRPr lang="en-US" sz="1600" dirty="0">
                <a:latin typeface="Arial" pitchFamily="34" charset="0"/>
                <a:cs typeface="Arial" pitchFamily="34" charset="0"/>
              </a:endParaRPr>
            </a:p>
          </p:txBody>
        </p:sp>
        <p:cxnSp>
          <p:nvCxnSpPr>
            <p:cNvPr id="76" name="Straight Arrow Connector 75"/>
            <p:cNvCxnSpPr/>
            <p:nvPr/>
          </p:nvCxnSpPr>
          <p:spPr>
            <a:xfrm>
              <a:off x="12106248" y="6615444"/>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77" name="Straight Arrow Connector 76"/>
            <p:cNvCxnSpPr/>
            <p:nvPr/>
          </p:nvCxnSpPr>
          <p:spPr>
            <a:xfrm>
              <a:off x="12059616" y="6131513"/>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sp>
          <p:nvSpPr>
            <p:cNvPr id="81" name="Rounded Rectangle 80"/>
            <p:cNvSpPr/>
            <p:nvPr/>
          </p:nvSpPr>
          <p:spPr>
            <a:xfrm>
              <a:off x="12496800" y="7016852"/>
              <a:ext cx="1691640" cy="373319"/>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Resolution</a:t>
              </a:r>
              <a:endParaRPr lang="en-US" sz="1600" dirty="0">
                <a:latin typeface="Arial" pitchFamily="34" charset="0"/>
                <a:cs typeface="Arial" pitchFamily="34" charset="0"/>
              </a:endParaRPr>
            </a:p>
          </p:txBody>
        </p:sp>
        <p:cxnSp>
          <p:nvCxnSpPr>
            <p:cNvPr id="85" name="Straight Arrow Connector 84"/>
            <p:cNvCxnSpPr/>
            <p:nvPr/>
          </p:nvCxnSpPr>
          <p:spPr>
            <a:xfrm>
              <a:off x="12143096" y="7155118"/>
              <a:ext cx="365762" cy="281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sp>
          <p:nvSpPr>
            <p:cNvPr id="87" name="Rounded Rectangle 86"/>
            <p:cNvSpPr/>
            <p:nvPr/>
          </p:nvSpPr>
          <p:spPr>
            <a:xfrm>
              <a:off x="8107678" y="8991601"/>
              <a:ext cx="1463040" cy="304800"/>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Vector</a:t>
              </a:r>
              <a:endParaRPr lang="en-US" sz="1600" dirty="0">
                <a:latin typeface="Arial" pitchFamily="34" charset="0"/>
                <a:cs typeface="Arial" pitchFamily="34" charset="0"/>
              </a:endParaRPr>
            </a:p>
          </p:txBody>
        </p:sp>
        <p:sp>
          <p:nvSpPr>
            <p:cNvPr id="88" name="Rounded Rectangle 87"/>
            <p:cNvSpPr/>
            <p:nvPr/>
          </p:nvSpPr>
          <p:spPr>
            <a:xfrm>
              <a:off x="3962400" y="8991601"/>
              <a:ext cx="1219200" cy="304800"/>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Raster</a:t>
              </a:r>
              <a:endParaRPr lang="en-US" sz="1600" dirty="0">
                <a:latin typeface="Arial" pitchFamily="34" charset="0"/>
                <a:cs typeface="Arial" pitchFamily="34" charset="0"/>
              </a:endParaRPr>
            </a:p>
          </p:txBody>
        </p:sp>
        <p:cxnSp>
          <p:nvCxnSpPr>
            <p:cNvPr id="92" name="Straight Connector 91"/>
            <p:cNvCxnSpPr/>
            <p:nvPr/>
          </p:nvCxnSpPr>
          <p:spPr>
            <a:xfrm>
              <a:off x="4571998" y="8721217"/>
              <a:ext cx="4267200" cy="2815"/>
            </a:xfrm>
            <a:prstGeom prst="line">
              <a:avLst/>
            </a:prstGeom>
            <a:ln w="28575">
              <a:headEnd w="lg" len="med"/>
              <a:tailEnd w="lg" len="med"/>
            </a:ln>
          </p:spPr>
          <p:style>
            <a:lnRef idx="2">
              <a:schemeClr val="dk1"/>
            </a:lnRef>
            <a:fillRef idx="0">
              <a:schemeClr val="dk1"/>
            </a:fillRef>
            <a:effectRef idx="1">
              <a:schemeClr val="dk1"/>
            </a:effectRef>
            <a:fontRef idx="minor">
              <a:schemeClr val="tx1"/>
            </a:fontRef>
          </p:style>
        </p:cxnSp>
        <p:cxnSp>
          <p:nvCxnSpPr>
            <p:cNvPr id="93" name="Straight Arrow Connector 92"/>
            <p:cNvCxnSpPr/>
            <p:nvPr/>
          </p:nvCxnSpPr>
          <p:spPr>
            <a:xfrm rot="5400000">
              <a:off x="8705285" y="8855142"/>
              <a:ext cx="270387"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94" name="Straight Arrow Connector 93"/>
            <p:cNvCxnSpPr/>
            <p:nvPr/>
          </p:nvCxnSpPr>
          <p:spPr>
            <a:xfrm rot="5400000">
              <a:off x="4438085" y="8855142"/>
              <a:ext cx="270387" cy="2541"/>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sp>
          <p:nvSpPr>
            <p:cNvPr id="115" name="Rounded Rectangle 114"/>
            <p:cNvSpPr/>
            <p:nvPr/>
          </p:nvSpPr>
          <p:spPr>
            <a:xfrm>
              <a:off x="7503225" y="9525000"/>
              <a:ext cx="2667000" cy="304800"/>
            </a:xfrm>
            <a:prstGeom prst="roundRect">
              <a:avLst/>
            </a:prstGeom>
            <a:ln w="2857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lIns="151845" tIns="75923" rIns="151845" bIns="75923" rtlCol="0" anchor="ctr"/>
            <a:lstStyle/>
            <a:p>
              <a:pPr algn="ctr"/>
              <a:r>
                <a:rPr lang="en-US" sz="1600" dirty="0" smtClean="0">
                  <a:latin typeface="Arial" pitchFamily="34" charset="0"/>
                  <a:cs typeface="Arial" pitchFamily="34" charset="0"/>
                </a:rPr>
                <a:t>Format (.shp, kml .AIXM)</a:t>
              </a:r>
              <a:endParaRPr lang="en-US" sz="1600" dirty="0">
                <a:latin typeface="Arial" pitchFamily="34" charset="0"/>
                <a:cs typeface="Arial" pitchFamily="34" charset="0"/>
              </a:endParaRPr>
            </a:p>
          </p:txBody>
        </p:sp>
        <p:cxnSp>
          <p:nvCxnSpPr>
            <p:cNvPr id="117" name="Straight Arrow Connector 116"/>
            <p:cNvCxnSpPr>
              <a:stCxn id="88" idx="2"/>
              <a:endCxn id="154" idx="0"/>
            </p:cNvCxnSpPr>
            <p:nvPr/>
          </p:nvCxnSpPr>
          <p:spPr>
            <a:xfrm rot="5400000">
              <a:off x="4457701" y="9410700"/>
              <a:ext cx="228599" cy="1588"/>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121" name="Straight Arrow Connector 120"/>
            <p:cNvCxnSpPr>
              <a:stCxn id="87" idx="2"/>
              <a:endCxn id="115" idx="0"/>
            </p:cNvCxnSpPr>
            <p:nvPr/>
          </p:nvCxnSpPr>
          <p:spPr>
            <a:xfrm rot="5400000">
              <a:off x="8723663" y="9409464"/>
              <a:ext cx="228599" cy="2473"/>
            </a:xfrm>
            <a:prstGeom prst="straightConnector1">
              <a:avLst/>
            </a:prstGeom>
            <a:ln w="34925">
              <a:headEnd type="none" w="lg" len="med"/>
              <a:tailEnd type="triangle" w="lg" len="med"/>
            </a:ln>
          </p:spPr>
          <p:style>
            <a:lnRef idx="1">
              <a:schemeClr val="dk1"/>
            </a:lnRef>
            <a:fillRef idx="0">
              <a:schemeClr val="dk1"/>
            </a:fillRef>
            <a:effectRef idx="0">
              <a:schemeClr val="dk1"/>
            </a:effectRef>
            <a:fontRef idx="minor">
              <a:schemeClr val="tx1"/>
            </a:fontRef>
          </p:style>
        </p:cxnSp>
        <p:cxnSp>
          <p:nvCxnSpPr>
            <p:cNvPr id="132" name="Straight Arrow Connector 131"/>
            <p:cNvCxnSpPr/>
            <p:nvPr/>
          </p:nvCxnSpPr>
          <p:spPr>
            <a:xfrm rot="5400000">
              <a:off x="6632472" y="8627321"/>
              <a:ext cx="146257" cy="1588"/>
            </a:xfrm>
            <a:prstGeom prst="straightConnector1">
              <a:avLst/>
            </a:prstGeom>
            <a:ln w="28575">
              <a:headEnd w="lg" len="med"/>
              <a:tailEnd type="none" w="lg" len="med"/>
            </a:ln>
          </p:spPr>
          <p:style>
            <a:lnRef idx="1">
              <a:schemeClr val="dk1"/>
            </a:lnRef>
            <a:fillRef idx="0">
              <a:schemeClr val="dk1"/>
            </a:fillRef>
            <a:effectRef idx="0">
              <a:schemeClr val="dk1"/>
            </a:effectRef>
            <a:fontRef idx="minor">
              <a:schemeClr val="tx1"/>
            </a:fontRef>
          </p:style>
        </p:cxnSp>
      </p:grpSp>
      <p:sp>
        <p:nvSpPr>
          <p:cNvPr id="104" name="TextBox 103"/>
          <p:cNvSpPr txBox="1"/>
          <p:nvPr/>
        </p:nvSpPr>
        <p:spPr>
          <a:xfrm>
            <a:off x="6248400" y="9753600"/>
            <a:ext cx="762000" cy="304800"/>
          </a:xfrm>
          <a:prstGeom prst="rect">
            <a:avLst/>
          </a:prstGeom>
          <a:noFill/>
        </p:spPr>
        <p:txBody>
          <a:bodyPr wrap="square" rtlCol="0">
            <a:spAutoFit/>
          </a:bodyPr>
          <a:lstStyle/>
          <a:p>
            <a:r>
              <a:rPr lang="en-US" sz="1400" dirty="0" smtClean="0">
                <a:latin typeface="Arial" pitchFamily="34" charset="0"/>
                <a:cs typeface="Arial" pitchFamily="34" charset="0"/>
              </a:rPr>
              <a:t>Plate 2</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209800" y="228600"/>
            <a:ext cx="9829800" cy="9525000"/>
          </a:xfrm>
          <a:prstGeom prst="ellipse">
            <a:avLst/>
          </a:prstGeom>
          <a:ln w="34925">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Oval 1"/>
          <p:cNvSpPr/>
          <p:nvPr/>
        </p:nvSpPr>
        <p:spPr>
          <a:xfrm>
            <a:off x="5802563" y="3570705"/>
            <a:ext cx="2586789" cy="2506579"/>
          </a:xfrm>
          <a:prstGeom prst="ellipse">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b="1" i="1" dirty="0" smtClean="0"/>
              <a:t>Metadata</a:t>
            </a:r>
            <a:endParaRPr lang="en-US" b="1" i="1" dirty="0"/>
          </a:p>
        </p:txBody>
      </p:sp>
      <p:sp>
        <p:nvSpPr>
          <p:cNvPr id="5" name="Rounded Rectangle 4"/>
          <p:cNvSpPr/>
          <p:nvPr/>
        </p:nvSpPr>
        <p:spPr>
          <a:xfrm>
            <a:off x="8101932" y="2317415"/>
            <a:ext cx="2874211" cy="835527"/>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Accuracy/ (Resolution)</a:t>
            </a:r>
            <a:endParaRPr lang="en-US" sz="2600" dirty="0"/>
          </a:p>
        </p:txBody>
      </p:sp>
      <p:sp>
        <p:nvSpPr>
          <p:cNvPr id="6" name="Rounded Rectangle 5"/>
          <p:cNvSpPr/>
          <p:nvPr/>
        </p:nvSpPr>
        <p:spPr>
          <a:xfrm>
            <a:off x="9395326" y="4545486"/>
            <a:ext cx="2586789" cy="557018"/>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Traceability</a:t>
            </a:r>
            <a:endParaRPr lang="en-US" sz="2600" dirty="0"/>
          </a:p>
        </p:txBody>
      </p:sp>
      <p:sp>
        <p:nvSpPr>
          <p:cNvPr id="7" name="Rounded Rectangle 6"/>
          <p:cNvSpPr/>
          <p:nvPr/>
        </p:nvSpPr>
        <p:spPr>
          <a:xfrm>
            <a:off x="8820484" y="6216538"/>
            <a:ext cx="2586789" cy="696272"/>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Temporality</a:t>
            </a:r>
            <a:endParaRPr lang="en-US" sz="2600" dirty="0"/>
          </a:p>
        </p:txBody>
      </p:sp>
      <p:sp>
        <p:nvSpPr>
          <p:cNvPr id="8" name="Rounded Rectangle 7"/>
          <p:cNvSpPr/>
          <p:nvPr/>
        </p:nvSpPr>
        <p:spPr>
          <a:xfrm>
            <a:off x="8101932" y="7748337"/>
            <a:ext cx="2155658" cy="696272"/>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Geometry</a:t>
            </a:r>
            <a:endParaRPr lang="en-US" sz="2600" dirty="0"/>
          </a:p>
        </p:txBody>
      </p:sp>
      <p:sp>
        <p:nvSpPr>
          <p:cNvPr id="9" name="Rounded Rectangle 8"/>
          <p:cNvSpPr/>
          <p:nvPr/>
        </p:nvSpPr>
        <p:spPr>
          <a:xfrm>
            <a:off x="2928353" y="6355793"/>
            <a:ext cx="2155658" cy="696272"/>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Coverage</a:t>
            </a:r>
            <a:endParaRPr lang="en-US" sz="2600" dirty="0"/>
          </a:p>
        </p:txBody>
      </p:sp>
      <p:sp>
        <p:nvSpPr>
          <p:cNvPr id="10" name="Rounded Rectangle 9"/>
          <p:cNvSpPr/>
          <p:nvPr/>
        </p:nvSpPr>
        <p:spPr>
          <a:xfrm>
            <a:off x="2353511" y="4406232"/>
            <a:ext cx="2443079" cy="835527"/>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Reference System</a:t>
            </a:r>
            <a:endParaRPr lang="en-US" sz="2600" dirty="0"/>
          </a:p>
        </p:txBody>
      </p:sp>
      <p:sp>
        <p:nvSpPr>
          <p:cNvPr id="11" name="Rounded Rectangle 10"/>
          <p:cNvSpPr/>
          <p:nvPr/>
        </p:nvSpPr>
        <p:spPr>
          <a:xfrm>
            <a:off x="5658853" y="785618"/>
            <a:ext cx="2874211" cy="696272"/>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Source</a:t>
            </a:r>
            <a:endParaRPr lang="en-US" sz="2600" dirty="0"/>
          </a:p>
        </p:txBody>
      </p:sp>
      <p:sp>
        <p:nvSpPr>
          <p:cNvPr id="12" name="Rounded Rectangle 11"/>
          <p:cNvSpPr/>
          <p:nvPr/>
        </p:nvSpPr>
        <p:spPr>
          <a:xfrm>
            <a:off x="3215774" y="2305811"/>
            <a:ext cx="2622476" cy="632975"/>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Format</a:t>
            </a:r>
            <a:endParaRPr lang="en-US" sz="2600" dirty="0"/>
          </a:p>
        </p:txBody>
      </p:sp>
      <p:cxnSp>
        <p:nvCxnSpPr>
          <p:cNvPr id="14" name="Straight Arrow Connector 13"/>
          <p:cNvCxnSpPr>
            <a:stCxn id="2" idx="6"/>
            <a:endCxn id="6" idx="1"/>
          </p:cNvCxnSpPr>
          <p:nvPr/>
        </p:nvCxnSpPr>
        <p:spPr>
          <a:xfrm>
            <a:off x="8389353" y="4823995"/>
            <a:ext cx="1005974" cy="2902"/>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2" idx="7"/>
            <a:endCxn id="5" idx="2"/>
          </p:cNvCxnSpPr>
          <p:nvPr/>
        </p:nvCxnSpPr>
        <p:spPr>
          <a:xfrm rot="5400000" flipH="1" flipV="1">
            <a:off x="8382360" y="2781108"/>
            <a:ext cx="784843" cy="1528510"/>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2" idx="5"/>
            <a:endCxn id="7" idx="0"/>
          </p:cNvCxnSpPr>
          <p:nvPr/>
        </p:nvCxnSpPr>
        <p:spPr>
          <a:xfrm rot="16200000" flipH="1">
            <a:off x="8809035" y="4911695"/>
            <a:ext cx="506334" cy="2103353"/>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2" idx="4"/>
            <a:endCxn id="8" idx="0"/>
          </p:cNvCxnSpPr>
          <p:nvPr/>
        </p:nvCxnSpPr>
        <p:spPr>
          <a:xfrm rot="16200000" flipH="1">
            <a:off x="7302333" y="5870909"/>
            <a:ext cx="1671053" cy="2083803"/>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2" idx="3"/>
            <a:endCxn id="9" idx="0"/>
          </p:cNvCxnSpPr>
          <p:nvPr/>
        </p:nvCxnSpPr>
        <p:spPr>
          <a:xfrm rot="5400000">
            <a:off x="4770991" y="4945395"/>
            <a:ext cx="645588" cy="2175208"/>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31" name="Straight Arrow Connector 30"/>
          <p:cNvCxnSpPr>
            <a:stCxn id="2" idx="1"/>
            <a:endCxn id="12" idx="2"/>
          </p:cNvCxnSpPr>
          <p:nvPr/>
        </p:nvCxnSpPr>
        <p:spPr>
          <a:xfrm rot="16200000" flipV="1">
            <a:off x="4854702" y="2611096"/>
            <a:ext cx="998999" cy="1654378"/>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2" idx="2"/>
            <a:endCxn id="10" idx="3"/>
          </p:cNvCxnSpPr>
          <p:nvPr/>
        </p:nvCxnSpPr>
        <p:spPr>
          <a:xfrm rot="10800000">
            <a:off x="4796589" y="4823995"/>
            <a:ext cx="1005974" cy="2902"/>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2" idx="0"/>
            <a:endCxn id="11" idx="2"/>
          </p:cNvCxnSpPr>
          <p:nvPr/>
        </p:nvCxnSpPr>
        <p:spPr>
          <a:xfrm rot="5400000" flipH="1" flipV="1">
            <a:off x="6051550" y="2526251"/>
            <a:ext cx="2088815" cy="2995"/>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sp>
        <p:nvSpPr>
          <p:cNvPr id="30" name="Rounded Rectangle 29"/>
          <p:cNvSpPr/>
          <p:nvPr/>
        </p:nvSpPr>
        <p:spPr>
          <a:xfrm>
            <a:off x="4078037" y="7748337"/>
            <a:ext cx="2299368" cy="835527"/>
          </a:xfrm>
          <a:prstGeom prst="roundRect">
            <a:avLst/>
          </a:prstGeom>
          <a:ln w="34925">
            <a:solidFill>
              <a:schemeClr val="bg1">
                <a:lumMod val="75000"/>
              </a:schemeClr>
            </a:solidFill>
            <a:headEnd w="lg" len="med"/>
            <a:tailEnd w="lg"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smtClean="0"/>
              <a:t>Spatial Data</a:t>
            </a:r>
            <a:endParaRPr lang="en-US" sz="2600" dirty="0"/>
          </a:p>
        </p:txBody>
      </p:sp>
      <p:cxnSp>
        <p:nvCxnSpPr>
          <p:cNvPr id="34" name="Straight Arrow Connector 33"/>
          <p:cNvCxnSpPr>
            <a:stCxn id="2" idx="4"/>
            <a:endCxn id="30" idx="0"/>
          </p:cNvCxnSpPr>
          <p:nvPr/>
        </p:nvCxnSpPr>
        <p:spPr>
          <a:xfrm rot="5400000">
            <a:off x="5326313" y="5978692"/>
            <a:ext cx="1671053" cy="1868237"/>
          </a:xfrm>
          <a:prstGeom prst="straightConnector1">
            <a:avLst/>
          </a:prstGeom>
          <a:ln w="34925">
            <a:headEnd type="none" w="lg" len="med"/>
            <a:tailEnd type="triangle" w="lg" len="med"/>
          </a:ln>
        </p:spPr>
        <p:style>
          <a:lnRef idx="2">
            <a:schemeClr val="dk1"/>
          </a:lnRef>
          <a:fillRef idx="0">
            <a:schemeClr val="dk1"/>
          </a:fillRef>
          <a:effectRef idx="1">
            <a:schemeClr val="dk1"/>
          </a:effectRef>
          <a:fontRef idx="minor">
            <a:schemeClr val="tx1"/>
          </a:fontRef>
        </p:style>
      </p:cxnSp>
      <p:sp>
        <p:nvSpPr>
          <p:cNvPr id="24" name="Footer Placeholder 23"/>
          <p:cNvSpPr>
            <a:spLocks noGrp="1"/>
          </p:cNvSpPr>
          <p:nvPr>
            <p:ph type="ftr" sz="quarter" idx="11"/>
          </p:nvPr>
        </p:nvSpPr>
        <p:spPr>
          <a:xfrm>
            <a:off x="0" y="9751483"/>
            <a:ext cx="14630400" cy="306917"/>
          </a:xfrm>
        </p:spPr>
        <p:txBody>
          <a:bodyPr/>
          <a:lstStyle/>
          <a:p>
            <a:pPr algn="l"/>
            <a:r>
              <a:rPr lang="en-US" sz="1400" dirty="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sp>
        <p:nvSpPr>
          <p:cNvPr id="23" name="TextBox 22"/>
          <p:cNvSpPr txBox="1"/>
          <p:nvPr/>
        </p:nvSpPr>
        <p:spPr>
          <a:xfrm>
            <a:off x="6248400" y="9753600"/>
            <a:ext cx="762000" cy="304800"/>
          </a:xfrm>
          <a:prstGeom prst="rect">
            <a:avLst/>
          </a:prstGeom>
          <a:noFill/>
        </p:spPr>
        <p:txBody>
          <a:bodyPr wrap="square" rtlCol="0">
            <a:spAutoFit/>
          </a:bodyPr>
          <a:lstStyle/>
          <a:p>
            <a:r>
              <a:rPr lang="en-US" sz="1400" dirty="0" smtClean="0">
                <a:latin typeface="Arial" pitchFamily="34" charset="0"/>
                <a:cs typeface="Arial" pitchFamily="34" charset="0"/>
              </a:rPr>
              <a:t>Plate 3</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0" y="0"/>
            <a:ext cx="2194560" cy="615042"/>
          </a:xfrm>
          <a:prstGeom prst="rect">
            <a:avLst/>
          </a:prstGeom>
          <a:noFill/>
        </p:spPr>
        <p:txBody>
          <a:bodyPr wrap="square" lIns="151896" tIns="75947" rIns="151896" bIns="75947" rtlCol="0">
            <a:spAutoFit/>
          </a:bodyPr>
          <a:lstStyle/>
          <a:p>
            <a:pPr algn="ctr"/>
            <a:r>
              <a:rPr lang="en-US" b="1" i="1" dirty="0" smtClean="0">
                <a:latin typeface="Cambria" pitchFamily="18" charset="0"/>
              </a:rPr>
              <a:t>Metadata</a:t>
            </a:r>
            <a:endParaRPr lang="en-US" b="1" i="1" dirty="0">
              <a:latin typeface="Cambria" pitchFamily="18" charset="0"/>
            </a:endParaRPr>
          </a:p>
        </p:txBody>
      </p:sp>
      <p:sp>
        <p:nvSpPr>
          <p:cNvPr id="6" name="Footer Placeholder 5"/>
          <p:cNvSpPr>
            <a:spLocks noGrp="1"/>
          </p:cNvSpPr>
          <p:nvPr>
            <p:ph type="ftr" sz="quarter" idx="11"/>
          </p:nvPr>
        </p:nvSpPr>
        <p:spPr>
          <a:xfrm>
            <a:off x="0" y="9801432"/>
            <a:ext cx="14630400" cy="256968"/>
          </a:xfrm>
        </p:spPr>
        <p:txBody>
          <a:bodyPr/>
          <a:lstStyle/>
          <a:p>
            <a:pPr algn="l"/>
            <a:r>
              <a:rPr lang="en-US" sz="1400" dirty="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pic>
        <p:nvPicPr>
          <p:cNvPr id="10" name="Picture 9" descr="digital Dataset-Metadata1.jpg"/>
          <p:cNvPicPr>
            <a:picLocks noChangeAspect="1"/>
          </p:cNvPicPr>
          <p:nvPr/>
        </p:nvPicPr>
        <p:blipFill>
          <a:blip r:embed="rId2" cstate="print"/>
          <a:srcRect r="7843" b="7702"/>
          <a:stretch>
            <a:fillRect/>
          </a:stretch>
        </p:blipFill>
        <p:spPr>
          <a:xfrm>
            <a:off x="0" y="762000"/>
            <a:ext cx="7162800" cy="8839200"/>
          </a:xfrm>
          <a:prstGeom prst="rect">
            <a:avLst/>
          </a:prstGeom>
          <a:ln>
            <a:solidFill>
              <a:schemeClr val="tx1"/>
            </a:solidFill>
          </a:ln>
        </p:spPr>
      </p:pic>
      <p:pic>
        <p:nvPicPr>
          <p:cNvPr id="12" name="Picture 11" descr="digital Dataset-Metadata2.jpg"/>
          <p:cNvPicPr>
            <a:picLocks noChangeAspect="1"/>
          </p:cNvPicPr>
          <p:nvPr/>
        </p:nvPicPr>
        <p:blipFill>
          <a:blip r:embed="rId3" cstate="print"/>
          <a:srcRect t="3234" r="7843" b="3234"/>
          <a:stretch>
            <a:fillRect/>
          </a:stretch>
        </p:blipFill>
        <p:spPr>
          <a:xfrm>
            <a:off x="7467600" y="762000"/>
            <a:ext cx="7162800" cy="8839200"/>
          </a:xfrm>
          <a:prstGeom prst="rect">
            <a:avLst/>
          </a:prstGeom>
          <a:ln>
            <a:solidFill>
              <a:schemeClr val="tx1"/>
            </a:solidFill>
          </a:ln>
        </p:spPr>
      </p:pic>
      <p:sp>
        <p:nvSpPr>
          <p:cNvPr id="7" name="TextBox 6"/>
          <p:cNvSpPr txBox="1"/>
          <p:nvPr/>
        </p:nvSpPr>
        <p:spPr>
          <a:xfrm>
            <a:off x="6248400" y="9753600"/>
            <a:ext cx="762000" cy="304800"/>
          </a:xfrm>
          <a:prstGeom prst="rect">
            <a:avLst/>
          </a:prstGeom>
          <a:noFill/>
        </p:spPr>
        <p:txBody>
          <a:bodyPr wrap="square" rtlCol="0">
            <a:spAutoFit/>
          </a:bodyPr>
          <a:lstStyle/>
          <a:p>
            <a:r>
              <a:rPr lang="en-US" sz="1400" dirty="0" smtClean="0">
                <a:latin typeface="Arial" pitchFamily="34" charset="0"/>
                <a:cs typeface="Arial" pitchFamily="34" charset="0"/>
              </a:rPr>
              <a:t>Plate 4</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9801432"/>
            <a:ext cx="14630400" cy="256968"/>
          </a:xfrm>
        </p:spPr>
        <p:txBody>
          <a:bodyPr/>
          <a:lstStyle/>
          <a:p>
            <a:pPr algn="l"/>
            <a:r>
              <a:rPr lang="en-US" sz="1400" dirty="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sp>
        <p:nvSpPr>
          <p:cNvPr id="3" name="TextBox 2"/>
          <p:cNvSpPr txBox="1"/>
          <p:nvPr/>
        </p:nvSpPr>
        <p:spPr>
          <a:xfrm>
            <a:off x="3505200" y="762000"/>
            <a:ext cx="7543800" cy="461665"/>
          </a:xfrm>
          <a:prstGeom prst="rect">
            <a:avLst/>
          </a:prstGeom>
          <a:noFill/>
        </p:spPr>
        <p:txBody>
          <a:bodyPr wrap="square" rtlCol="0">
            <a:spAutoFit/>
          </a:bodyPr>
          <a:lstStyle/>
          <a:p>
            <a:pPr algn="ctr"/>
            <a:r>
              <a:rPr lang="en-US" sz="2400" b="1" i="1" u="sng" dirty="0" smtClean="0">
                <a:latin typeface="Arial" pitchFamily="34" charset="0"/>
                <a:cs typeface="Arial" pitchFamily="34" charset="0"/>
              </a:rPr>
              <a:t>Comparison of Data Formats (.shp, .kml, AIXM)</a:t>
            </a:r>
            <a:endParaRPr lang="en-US" sz="2400" b="1" i="1" u="sng" dirty="0">
              <a:latin typeface="Arial" pitchFamily="34" charset="0"/>
              <a:cs typeface="Arial" pitchFamily="34" charset="0"/>
            </a:endParaRPr>
          </a:p>
        </p:txBody>
      </p:sp>
      <p:sp>
        <p:nvSpPr>
          <p:cNvPr id="5" name="TextBox 4"/>
          <p:cNvSpPr txBox="1"/>
          <p:nvPr/>
        </p:nvSpPr>
        <p:spPr>
          <a:xfrm>
            <a:off x="6248400" y="9753600"/>
            <a:ext cx="762000" cy="304800"/>
          </a:xfrm>
          <a:prstGeom prst="rect">
            <a:avLst/>
          </a:prstGeom>
          <a:noFill/>
        </p:spPr>
        <p:txBody>
          <a:bodyPr wrap="square" rtlCol="0">
            <a:spAutoFit/>
          </a:bodyPr>
          <a:lstStyle/>
          <a:p>
            <a:r>
              <a:rPr lang="en-US" sz="1400" dirty="0" smtClean="0">
                <a:latin typeface="Arial" pitchFamily="34" charset="0"/>
                <a:cs typeface="Arial" pitchFamily="34" charset="0"/>
              </a:rPr>
              <a:t>Plate 5</a:t>
            </a:r>
            <a:endParaRPr lang="en-US" sz="1400" dirty="0">
              <a:latin typeface="Arial" pitchFamily="34" charset="0"/>
              <a:cs typeface="Arial" pitchFamily="34" charset="0"/>
            </a:endParaRPr>
          </a:p>
        </p:txBody>
      </p:sp>
      <p:sp>
        <p:nvSpPr>
          <p:cNvPr id="8" name="TextBox 7"/>
          <p:cNvSpPr txBox="1"/>
          <p:nvPr/>
        </p:nvSpPr>
        <p:spPr>
          <a:xfrm>
            <a:off x="838200" y="2286000"/>
            <a:ext cx="12877800" cy="6273512"/>
          </a:xfrm>
          <a:prstGeom prst="rect">
            <a:avLst/>
          </a:prstGeom>
          <a:noFill/>
        </p:spPr>
        <p:txBody>
          <a:bodyPr wrap="square" rtlCol="0">
            <a:spAutoFit/>
          </a:bodyPr>
          <a:lstStyle/>
          <a:p>
            <a:pPr marL="457200" lvl="0" indent="-457200" algn="just">
              <a:lnSpc>
                <a:spcPct val="150000"/>
              </a:lnSpc>
              <a:buFont typeface="+mj-lt"/>
              <a:buAutoNum type="arabicPeriod"/>
            </a:pPr>
            <a:r>
              <a:rPr lang="en-US" sz="1800" dirty="0" smtClean="0">
                <a:latin typeface="Arial" pitchFamily="34" charset="0"/>
                <a:cs typeface="Arial" pitchFamily="34" charset="0"/>
              </a:rPr>
              <a:t>ICAO is recognizing AIXM (current latest version being AIXM 5.1) as a conformity mean to serve and share obstacle data (part of ETOD) with stakeholders</a:t>
            </a:r>
          </a:p>
          <a:p>
            <a:pPr marL="457200" indent="-457200" algn="just">
              <a:lnSpc>
                <a:spcPct val="150000"/>
              </a:lnSpc>
              <a:buFont typeface="+mj-lt"/>
              <a:buAutoNum type="arabicPeriod"/>
            </a:pPr>
            <a:endParaRPr lang="en-US" sz="1800" dirty="0" smtClean="0">
              <a:latin typeface="Arial" pitchFamily="34" charset="0"/>
              <a:cs typeface="Arial" pitchFamily="34" charset="0"/>
            </a:endParaRPr>
          </a:p>
          <a:p>
            <a:pPr marL="457200" lvl="0" indent="-457200" algn="just">
              <a:lnSpc>
                <a:spcPct val="150000"/>
              </a:lnSpc>
              <a:buFont typeface="+mj-lt"/>
              <a:buAutoNum type="arabicPeriod"/>
            </a:pPr>
            <a:r>
              <a:rPr lang="en-US" sz="1800" dirty="0" smtClean="0">
                <a:latin typeface="Arial" pitchFamily="34" charset="0"/>
                <a:cs typeface="Arial" pitchFamily="34" charset="0"/>
              </a:rPr>
              <a:t>For the same ETOD data, SHP and kml formats may be used within a structured framework; a prerequisite being first to clearly and precisely define a conceptual data model leveraging them.</a:t>
            </a:r>
          </a:p>
          <a:p>
            <a:pPr marL="457200" lvl="0" indent="-457200" algn="just">
              <a:lnSpc>
                <a:spcPct val="150000"/>
              </a:lnSpc>
              <a:buFont typeface="+mj-lt"/>
              <a:buAutoNum type="arabicPeriod"/>
            </a:pPr>
            <a:endParaRPr lang="en-US" sz="1800" dirty="0" smtClean="0">
              <a:latin typeface="Arial" pitchFamily="34" charset="0"/>
              <a:cs typeface="Arial" pitchFamily="34" charset="0"/>
            </a:endParaRPr>
          </a:p>
          <a:p>
            <a:pPr marL="457200" indent="-457200" algn="just">
              <a:lnSpc>
                <a:spcPct val="150000"/>
              </a:lnSpc>
              <a:buFont typeface="+mj-lt"/>
              <a:buAutoNum type="arabicPeriod"/>
            </a:pPr>
            <a:r>
              <a:rPr lang="en-US" sz="1800" dirty="0" smtClean="0">
                <a:latin typeface="Arial" pitchFamily="34" charset="0"/>
                <a:cs typeface="Arial" pitchFamily="34" charset="0"/>
              </a:rPr>
              <a:t>In other words, such formats are pretty useful to convey ETOD information, provided Conceptual data model, features and meta data are defined first in order to expose the obstacle data within these two formats. </a:t>
            </a:r>
          </a:p>
          <a:p>
            <a:pPr marL="457200" indent="-457200" algn="just">
              <a:lnSpc>
                <a:spcPct val="150000"/>
              </a:lnSpc>
              <a:buFont typeface="+mj-lt"/>
              <a:buAutoNum type="arabicPeriod"/>
            </a:pPr>
            <a:endParaRPr lang="en-US" sz="1800" dirty="0" smtClean="0">
              <a:latin typeface="Arial" pitchFamily="34" charset="0"/>
              <a:cs typeface="Arial" pitchFamily="34" charset="0"/>
            </a:endParaRPr>
          </a:p>
          <a:p>
            <a:pPr marL="457200" lvl="0" indent="-457200" algn="just">
              <a:lnSpc>
                <a:spcPct val="150000"/>
              </a:lnSpc>
              <a:buFont typeface="+mj-lt"/>
              <a:buAutoNum type="arabicPeriod"/>
            </a:pPr>
            <a:r>
              <a:rPr lang="en-US" sz="1800" dirty="0" smtClean="0">
                <a:latin typeface="Arial" pitchFamily="34" charset="0"/>
                <a:cs typeface="Arial" pitchFamily="34" charset="0"/>
              </a:rPr>
              <a:t>AIXM on the one hand is already a structured format to receive, manage and expose ETOD data but will require specific aeronautical viewer and editor tools in order to visualize and regularly manage and maintain with temporality the data, such tool including an AIXM database capacity with import/export possibilities.</a:t>
            </a:r>
          </a:p>
          <a:p>
            <a:pPr marL="457200" indent="-457200" algn="just">
              <a:lnSpc>
                <a:spcPct val="150000"/>
              </a:lnSpc>
              <a:buFont typeface="+mj-lt"/>
              <a:buAutoNum type="arabicPeriod"/>
            </a:pPr>
            <a:endParaRPr lang="en-US" sz="1800" dirty="0" smtClean="0">
              <a:latin typeface="Arial" pitchFamily="34" charset="0"/>
              <a:cs typeface="Arial" pitchFamily="34" charset="0"/>
            </a:endParaRPr>
          </a:p>
          <a:p>
            <a:pPr marL="457200" indent="-457200" algn="just">
              <a:lnSpc>
                <a:spcPct val="150000"/>
              </a:lnSpc>
              <a:buFont typeface="+mj-lt"/>
              <a:buAutoNum type="arabicPeriod"/>
            </a:pPr>
            <a:r>
              <a:rPr lang="en-US" sz="1800" dirty="0" smtClean="0">
                <a:latin typeface="Arial" pitchFamily="34" charset="0"/>
                <a:cs typeface="Arial" pitchFamily="34" charset="0"/>
              </a:rPr>
              <a:t>SHP and KML on the other hand are a very accessible mean and vector to share and visualize the data : SHP is standard format for Geographical Information and KML is leveraged by Google Earth.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876800" y="9801432"/>
            <a:ext cx="9753600" cy="256968"/>
          </a:xfrm>
        </p:spPr>
        <p:txBody>
          <a:bodyPr/>
          <a:lstStyle/>
          <a:p>
            <a:r>
              <a:rPr lang="en-US" sz="1600" smtClean="0">
                <a:solidFill>
                  <a:schemeClr val="tx1"/>
                </a:solidFill>
              </a:rPr>
              <a:t>Copyright Global Coordinates                                                                                                                                    Not to be reproduced without permission</a:t>
            </a:r>
            <a:endParaRPr lang="en-US" sz="1600" dirty="0">
              <a:solidFill>
                <a:schemeClr val="tx1"/>
              </a:solidFill>
            </a:endParaRPr>
          </a:p>
        </p:txBody>
      </p:sp>
      <p:pic>
        <p:nvPicPr>
          <p:cNvPr id="3" name="Picture 2" descr="Area 3.jpg"/>
          <p:cNvPicPr>
            <a:picLocks noChangeAspect="1"/>
          </p:cNvPicPr>
          <p:nvPr/>
        </p:nvPicPr>
        <p:blipFill>
          <a:blip r:embed="rId2" cstate="print"/>
          <a:stretch>
            <a:fillRect/>
          </a:stretch>
        </p:blipFill>
        <p:spPr>
          <a:xfrm>
            <a:off x="0" y="-1"/>
            <a:ext cx="14630400" cy="10072011"/>
          </a:xfrm>
          <a:prstGeom prst="rect">
            <a:avLst/>
          </a:prstGeom>
        </p:spPr>
      </p:pic>
      <p:sp>
        <p:nvSpPr>
          <p:cNvPr id="4" name="TextBox 3"/>
          <p:cNvSpPr txBox="1"/>
          <p:nvPr/>
        </p:nvSpPr>
        <p:spPr>
          <a:xfrm>
            <a:off x="7010400" y="9753600"/>
            <a:ext cx="762000" cy="304800"/>
          </a:xfrm>
          <a:prstGeom prst="rect">
            <a:avLst/>
          </a:prstGeom>
          <a:noFill/>
        </p:spPr>
        <p:txBody>
          <a:bodyPr wrap="square" rtlCol="0">
            <a:spAutoFit/>
          </a:bodyPr>
          <a:lstStyle/>
          <a:p>
            <a:r>
              <a:rPr lang="en-US" sz="1400" dirty="0" smtClean="0">
                <a:latin typeface="Arial" pitchFamily="34" charset="0"/>
                <a:cs typeface="Arial" pitchFamily="34" charset="0"/>
              </a:rPr>
              <a:t>Plate 6</a:t>
            </a:r>
            <a:endParaRPr lang="en-US" sz="1400" dirty="0">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334000" y="9725232"/>
            <a:ext cx="9296400" cy="333168"/>
          </a:xfrm>
        </p:spPr>
        <p:txBody>
          <a:bodyPr/>
          <a:lstStyle/>
          <a:p>
            <a:r>
              <a:rPr lang="en-US" sz="1400" smtClean="0">
                <a:solidFill>
                  <a:schemeClr val="tx1"/>
                </a:solidFill>
                <a:latin typeface="Arial" pitchFamily="34" charset="0"/>
                <a:cs typeface="Arial" pitchFamily="34" charset="0"/>
              </a:rPr>
              <a:t>Copyright Global Coordinates                                                                                                                                    Not to be reproduced without permission</a:t>
            </a:r>
            <a:endParaRPr lang="en-US" dirty="0">
              <a:solidFill>
                <a:schemeClr val="tx1"/>
              </a:solidFill>
              <a:latin typeface="Arial" pitchFamily="34" charset="0"/>
              <a:cs typeface="Arial" pitchFamily="34" charset="0"/>
            </a:endParaRPr>
          </a:p>
        </p:txBody>
      </p:sp>
      <p:pic>
        <p:nvPicPr>
          <p:cNvPr id="3" name="Picture 2" descr="Image Information.jpg"/>
          <p:cNvPicPr>
            <a:picLocks noChangeAspect="1"/>
          </p:cNvPicPr>
          <p:nvPr/>
        </p:nvPicPr>
        <p:blipFill>
          <a:blip r:embed="rId2" cstate="print"/>
          <a:stretch>
            <a:fillRect/>
          </a:stretch>
        </p:blipFill>
        <p:spPr>
          <a:xfrm>
            <a:off x="0" y="0"/>
            <a:ext cx="14630400" cy="10058400"/>
          </a:xfrm>
          <a:prstGeom prst="rect">
            <a:avLst/>
          </a:prstGeom>
        </p:spPr>
      </p:pic>
      <p:sp>
        <p:nvSpPr>
          <p:cNvPr id="4" name="TextBox 3"/>
          <p:cNvSpPr txBox="1"/>
          <p:nvPr/>
        </p:nvSpPr>
        <p:spPr>
          <a:xfrm>
            <a:off x="7543800" y="9753600"/>
            <a:ext cx="762000" cy="304800"/>
          </a:xfrm>
          <a:prstGeom prst="rect">
            <a:avLst/>
          </a:prstGeom>
          <a:noFill/>
        </p:spPr>
        <p:txBody>
          <a:bodyPr wrap="square" rtlCol="0">
            <a:spAutoFit/>
          </a:bodyPr>
          <a:lstStyle/>
          <a:p>
            <a:r>
              <a:rPr lang="en-US" sz="1400" dirty="0" smtClean="0">
                <a:latin typeface="Arial" pitchFamily="34" charset="0"/>
                <a:cs typeface="Arial" pitchFamily="34" charset="0"/>
              </a:rPr>
              <a:t>Plate 7</a:t>
            </a:r>
            <a:endParaRPr lang="en-US" sz="1400" dirty="0">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9801432"/>
            <a:ext cx="14630400" cy="256968"/>
          </a:xfrm>
        </p:spPr>
        <p:txBody>
          <a:bodyPr/>
          <a:lstStyle/>
          <a:p>
            <a:r>
              <a:rPr lang="en-US" sz="1400" dirty="0" smtClean="0">
                <a:solidFill>
                  <a:schemeClr val="tx1"/>
                </a:solidFill>
                <a:latin typeface="Arial" pitchFamily="34" charset="0"/>
                <a:cs typeface="Arial" pitchFamily="34" charset="0"/>
              </a:rPr>
              <a:t>Copyright Global Coordinates                                                                                                                                    Not to be reproduced without permission</a:t>
            </a:r>
            <a:endParaRPr lang="en-US" sz="1400" dirty="0">
              <a:solidFill>
                <a:schemeClr val="tx1"/>
              </a:solidFill>
              <a:latin typeface="Arial" pitchFamily="34" charset="0"/>
              <a:cs typeface="Arial" pitchFamily="34" charset="0"/>
            </a:endParaRPr>
          </a:p>
        </p:txBody>
      </p:sp>
      <p:pic>
        <p:nvPicPr>
          <p:cNvPr id="3" name="Picture 2" descr="Captured.JPG"/>
          <p:cNvPicPr>
            <a:picLocks noChangeAspect="1"/>
          </p:cNvPicPr>
          <p:nvPr/>
        </p:nvPicPr>
        <p:blipFill>
          <a:blip r:embed="rId2" cstate="print"/>
          <a:srcRect/>
          <a:stretch>
            <a:fillRect/>
          </a:stretch>
        </p:blipFill>
        <p:spPr>
          <a:xfrm>
            <a:off x="1143000" y="3352800"/>
            <a:ext cx="12344400" cy="632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495800" y="0"/>
            <a:ext cx="5867400" cy="400110"/>
          </a:xfrm>
          <a:prstGeom prst="rect">
            <a:avLst/>
          </a:prstGeom>
          <a:noFill/>
        </p:spPr>
        <p:txBody>
          <a:bodyPr wrap="square" rtlCol="0">
            <a:spAutoFit/>
          </a:bodyPr>
          <a:lstStyle/>
          <a:p>
            <a:pPr algn="ctr"/>
            <a:r>
              <a:rPr lang="en-US" sz="2000" b="1" i="1" u="sng" dirty="0" smtClean="0">
                <a:latin typeface="Arial" pitchFamily="34" charset="0"/>
                <a:cs typeface="Arial" pitchFamily="34" charset="0"/>
              </a:rPr>
              <a:t>ACCURACY REPORT</a:t>
            </a:r>
            <a:endParaRPr lang="en-US" sz="2000" b="1" i="1" u="sng" dirty="0">
              <a:latin typeface="Arial" pitchFamily="34" charset="0"/>
              <a:cs typeface="Arial" pitchFamily="34" charset="0"/>
            </a:endParaRPr>
          </a:p>
        </p:txBody>
      </p:sp>
      <p:graphicFrame>
        <p:nvGraphicFramePr>
          <p:cNvPr id="5" name="Table 4"/>
          <p:cNvGraphicFramePr>
            <a:graphicFrameLocks noGrp="1"/>
          </p:cNvGraphicFramePr>
          <p:nvPr/>
        </p:nvGraphicFramePr>
        <p:xfrm>
          <a:off x="1143000" y="609600"/>
          <a:ext cx="12344400" cy="2666998"/>
        </p:xfrm>
        <a:graphic>
          <a:graphicData uri="http://schemas.openxmlformats.org/drawingml/2006/table">
            <a:tbl>
              <a:tblPr/>
              <a:tblGrid>
                <a:gridCol w="2180228"/>
                <a:gridCol w="2917210"/>
                <a:gridCol w="3070745"/>
                <a:gridCol w="4176217"/>
              </a:tblGrid>
              <a:tr h="450056">
                <a:tc gridSpan="4">
                  <a:txBody>
                    <a:bodyPr/>
                    <a:lstStyle/>
                    <a:p>
                      <a:pPr marL="0" algn="ctr" defTabSz="914400" rtl="0" eaLnBrk="1" fontAlgn="b" latinLnBrk="0" hangingPunct="1"/>
                      <a:r>
                        <a:rPr lang="en-US" sz="1200" b="1" i="0" u="none" strike="noStrike" kern="1200" dirty="0" smtClean="0">
                          <a:solidFill>
                            <a:srgbClr val="000000"/>
                          </a:solidFill>
                          <a:latin typeface="Arial" pitchFamily="34" charset="0"/>
                          <a:ea typeface="Cambria" pitchFamily="18" charset="0"/>
                          <a:cs typeface="Arial" pitchFamily="34" charset="0"/>
                        </a:rPr>
                        <a:t>GCP points</a:t>
                      </a:r>
                      <a:endParaRPr lang="en-US" sz="1200" b="1" i="0" u="none" strike="noStrike" kern="1200" dirty="0">
                        <a:solidFill>
                          <a:srgbClr val="000000"/>
                        </a:solidFill>
                        <a:latin typeface="Arial" pitchFamily="34" charset="0"/>
                        <a:ea typeface="Cambria" pitchFamily="18"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6706">
                <a:tc>
                  <a:txBody>
                    <a:bodyPr/>
                    <a:lstStyle/>
                    <a:p>
                      <a:pPr algn="ctr" fontAlgn="ctr"/>
                      <a:r>
                        <a:rPr lang="en-US" sz="1200" b="1" i="0" u="none" strike="noStrike" dirty="0">
                          <a:solidFill>
                            <a:srgbClr val="000000"/>
                          </a:solidFill>
                          <a:latin typeface="Arial" pitchFamily="34" charset="0"/>
                          <a:ea typeface="Cambria" pitchFamily="18" charset="0"/>
                          <a:cs typeface="Arial" pitchFamily="34" charset="0"/>
                        </a:rPr>
                        <a:t>S</a:t>
                      </a:r>
                      <a:r>
                        <a:rPr lang="en-US" sz="1200" b="1" i="0" u="none" strike="noStrike" dirty="0" smtClean="0">
                          <a:solidFill>
                            <a:srgbClr val="000000"/>
                          </a:solidFill>
                          <a:latin typeface="Arial" pitchFamily="34" charset="0"/>
                          <a:ea typeface="Cambria" pitchFamily="18" charset="0"/>
                          <a:cs typeface="Arial" pitchFamily="34" charset="0"/>
                        </a:rPr>
                        <a:t>. No</a:t>
                      </a:r>
                      <a:r>
                        <a:rPr lang="en-US" sz="1200" b="1" i="0" u="none" strike="noStrike" dirty="0">
                          <a:solidFill>
                            <a:srgbClr val="000000"/>
                          </a:solidFill>
                          <a:latin typeface="Arial" pitchFamily="34" charset="0"/>
                          <a:ea typeface="Cambria" pitchFamily="18" charset="0"/>
                          <a:cs typeface="Arial" pitchFamily="34"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Latitude </a:t>
                      </a:r>
                      <a:endParaRPr lang="en-US" sz="12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Longitude </a:t>
                      </a:r>
                      <a:endParaRPr lang="en-US" sz="1200" b="1">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pitchFamily="34" charset="0"/>
                          <a:ea typeface="Cambria" pitchFamily="18" charset="0"/>
                          <a:cs typeface="Arial" pitchFamily="34" charset="0"/>
                        </a:rPr>
                        <a:t>Elevation ( EGM96)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706">
                <a:tc>
                  <a:txBody>
                    <a:bodyPr/>
                    <a:lstStyle/>
                    <a:p>
                      <a:pPr algn="ctr" fontAlgn="b"/>
                      <a:r>
                        <a:rPr lang="en-US" sz="1200" b="0" i="0" u="none" strike="noStrike" dirty="0" smtClean="0">
                          <a:solidFill>
                            <a:schemeClr val="tx1"/>
                          </a:solidFill>
                          <a:latin typeface="Arial" pitchFamily="34" charset="0"/>
                          <a:ea typeface="Cambria" pitchFamily="18" charset="0"/>
                          <a:cs typeface="Arial" pitchFamily="34" charset="0"/>
                        </a:rPr>
                        <a:t>26</a:t>
                      </a:r>
                      <a:endParaRPr lang="en-US" sz="1200" b="0" i="0" u="none" strike="noStrike" dirty="0">
                        <a:solidFill>
                          <a:schemeClr val="tx1"/>
                        </a:solidFill>
                        <a:latin typeface="Arial" pitchFamily="34" charset="0"/>
                        <a:ea typeface="Cambria" pitchFamily="18"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28°32'43.93"N</a:t>
                      </a:r>
                      <a:endParaRPr lang="en-US" sz="1200"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77°09'34.85"E</a:t>
                      </a:r>
                      <a:endParaRPr lang="en-US" sz="120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chemeClr val="tx1"/>
                          </a:solidFill>
                          <a:latin typeface="Arial" pitchFamily="34" charset="0"/>
                          <a:ea typeface="Cambria" pitchFamily="18" charset="0"/>
                          <a:cs typeface="Arial" pitchFamily="34" charset="0"/>
                        </a:rPr>
                        <a:t>248.809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706">
                <a:tc>
                  <a:txBody>
                    <a:bodyPr/>
                    <a:lstStyle/>
                    <a:p>
                      <a:pPr algn="ctr" fontAlgn="b"/>
                      <a:r>
                        <a:rPr lang="en-US" sz="1200" b="0" i="0" u="none" strike="noStrike" dirty="0" smtClean="0">
                          <a:solidFill>
                            <a:schemeClr val="tx1"/>
                          </a:solidFill>
                          <a:latin typeface="Arial" pitchFamily="34" charset="0"/>
                          <a:ea typeface="Cambria" pitchFamily="18" charset="0"/>
                          <a:cs typeface="Arial" pitchFamily="34" charset="0"/>
                        </a:rPr>
                        <a:t>27</a:t>
                      </a:r>
                      <a:endParaRPr lang="en-US" sz="1200" b="0" i="0" u="none" strike="noStrike" dirty="0">
                        <a:solidFill>
                          <a:schemeClr val="tx1"/>
                        </a:solidFill>
                        <a:latin typeface="Arial" pitchFamily="34" charset="0"/>
                        <a:ea typeface="Cambria" pitchFamily="18"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28°32'53.18"N</a:t>
                      </a:r>
                      <a:endParaRPr lang="en-US" sz="1200"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77°08'00.23"E</a:t>
                      </a:r>
                      <a:endParaRPr lang="en-US" sz="120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chemeClr val="tx1"/>
                          </a:solidFill>
                          <a:latin typeface="Arial" pitchFamily="34" charset="0"/>
                          <a:ea typeface="Cambria" pitchFamily="18" charset="0"/>
                          <a:cs typeface="Arial" pitchFamily="34" charset="0"/>
                        </a:rPr>
                        <a:t>249.08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706">
                <a:tc>
                  <a:txBody>
                    <a:bodyPr/>
                    <a:lstStyle/>
                    <a:p>
                      <a:pPr algn="ctr" fontAlgn="b"/>
                      <a:r>
                        <a:rPr lang="en-US" sz="1200" b="0" i="0" u="none" strike="noStrike" dirty="0" smtClean="0">
                          <a:solidFill>
                            <a:schemeClr val="tx1"/>
                          </a:solidFill>
                          <a:latin typeface="Arial" pitchFamily="34" charset="0"/>
                          <a:ea typeface="Cambria" pitchFamily="18" charset="0"/>
                          <a:cs typeface="Arial" pitchFamily="34" charset="0"/>
                        </a:rPr>
                        <a:t>28</a:t>
                      </a:r>
                      <a:endParaRPr lang="en-US" sz="1200" b="0" i="0" u="none" strike="noStrike" dirty="0">
                        <a:solidFill>
                          <a:schemeClr val="tx1"/>
                        </a:solidFill>
                        <a:latin typeface="Arial" pitchFamily="34" charset="0"/>
                        <a:ea typeface="Cambria" pitchFamily="18"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28°32'20.08"N</a:t>
                      </a:r>
                      <a:endParaRPr lang="en-US" sz="1200"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77°09'17.34"E</a:t>
                      </a:r>
                      <a:endParaRPr lang="en-US" sz="1200"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chemeClr val="tx1"/>
                          </a:solidFill>
                          <a:latin typeface="Arial" pitchFamily="34" charset="0"/>
                          <a:ea typeface="Cambria" pitchFamily="18" charset="0"/>
                          <a:cs typeface="Arial" pitchFamily="34" charset="0"/>
                        </a:rPr>
                        <a:t>257.911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706">
                <a:tc>
                  <a:txBody>
                    <a:bodyPr/>
                    <a:lstStyle/>
                    <a:p>
                      <a:pPr algn="ctr" fontAlgn="b"/>
                      <a:r>
                        <a:rPr lang="en-US" sz="1200" b="0" i="0" u="none" strike="noStrike" dirty="0" smtClean="0">
                          <a:solidFill>
                            <a:schemeClr val="tx1"/>
                          </a:solidFill>
                          <a:latin typeface="Arial" pitchFamily="34" charset="0"/>
                          <a:ea typeface="Cambria" pitchFamily="18" charset="0"/>
                          <a:cs typeface="Arial" pitchFamily="34" charset="0"/>
                        </a:rPr>
                        <a:t>29</a:t>
                      </a:r>
                      <a:endParaRPr lang="en-US" sz="1200" b="0" i="0" u="none" strike="noStrike" dirty="0">
                        <a:solidFill>
                          <a:schemeClr val="tx1"/>
                        </a:solidFill>
                        <a:latin typeface="Arial" pitchFamily="34" charset="0"/>
                        <a:ea typeface="Cambria" pitchFamily="18"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28°31'33.98"N</a:t>
                      </a:r>
                      <a:endParaRPr lang="en-US" sz="120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77°06'05.97"E</a:t>
                      </a:r>
                      <a:endParaRPr lang="en-US" sz="1200"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chemeClr val="tx1"/>
                          </a:solidFill>
                          <a:latin typeface="Arial" pitchFamily="34" charset="0"/>
                          <a:ea typeface="Cambria" pitchFamily="18" charset="0"/>
                          <a:cs typeface="Arial" pitchFamily="34" charset="0"/>
                        </a:rPr>
                        <a:t>237.846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706">
                <a:tc>
                  <a:txBody>
                    <a:bodyPr/>
                    <a:lstStyle/>
                    <a:p>
                      <a:pPr algn="ctr" fontAlgn="b"/>
                      <a:r>
                        <a:rPr lang="en-US" sz="1200" b="0" i="0" u="none" strike="noStrike" dirty="0" smtClean="0">
                          <a:solidFill>
                            <a:schemeClr val="tx1"/>
                          </a:solidFill>
                          <a:latin typeface="Arial" pitchFamily="34" charset="0"/>
                          <a:ea typeface="Cambria" pitchFamily="18" charset="0"/>
                          <a:cs typeface="Arial" pitchFamily="34" charset="0"/>
                        </a:rPr>
                        <a:t>30</a:t>
                      </a:r>
                      <a:endParaRPr lang="en-US" sz="1200" b="0" i="0" u="none" strike="noStrike" dirty="0">
                        <a:solidFill>
                          <a:schemeClr val="tx1"/>
                        </a:solidFill>
                        <a:latin typeface="Arial" pitchFamily="34" charset="0"/>
                        <a:ea typeface="Cambria" pitchFamily="18"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28°32'05.52"N</a:t>
                      </a:r>
                      <a:endParaRPr lang="en-US" sz="120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77°06'31.64"E</a:t>
                      </a:r>
                      <a:endParaRPr lang="en-US" sz="1200"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chemeClr val="tx1"/>
                          </a:solidFill>
                          <a:latin typeface="Arial" pitchFamily="34" charset="0"/>
                          <a:ea typeface="Cambria" pitchFamily="18" charset="0"/>
                          <a:cs typeface="Arial" pitchFamily="34" charset="0"/>
                        </a:rPr>
                        <a:t>238.121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706">
                <a:tc>
                  <a:txBody>
                    <a:bodyPr/>
                    <a:lstStyle/>
                    <a:p>
                      <a:pPr algn="ctr" fontAlgn="b"/>
                      <a:r>
                        <a:rPr lang="en-US" sz="1200" b="0" i="0" u="none" strike="noStrike" dirty="0" smtClean="0">
                          <a:solidFill>
                            <a:schemeClr val="tx1"/>
                          </a:solidFill>
                          <a:latin typeface="Arial" pitchFamily="34" charset="0"/>
                          <a:ea typeface="Cambria" pitchFamily="18" charset="0"/>
                          <a:cs typeface="Arial" pitchFamily="34" charset="0"/>
                        </a:rPr>
                        <a:t>31</a:t>
                      </a:r>
                      <a:endParaRPr lang="en-US" sz="1200" b="0" i="0" u="none" strike="noStrike" dirty="0">
                        <a:solidFill>
                          <a:schemeClr val="tx1"/>
                        </a:solidFill>
                        <a:latin typeface="Arial" pitchFamily="34" charset="0"/>
                        <a:ea typeface="Cambria" pitchFamily="18"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Arial" pitchFamily="34" charset="0"/>
                          <a:ea typeface="Times New Roman"/>
                          <a:cs typeface="Arial" pitchFamily="34" charset="0"/>
                        </a:rPr>
                        <a:t>28°30'44.67"N</a:t>
                      </a:r>
                      <a:endParaRPr lang="en-US" sz="120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Arial" pitchFamily="34" charset="0"/>
                          <a:ea typeface="Times New Roman"/>
                          <a:cs typeface="Arial" pitchFamily="34" charset="0"/>
                        </a:rPr>
                        <a:t>77°07'58.17"E</a:t>
                      </a:r>
                      <a:endParaRPr lang="en-US" sz="1200"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chemeClr val="tx1"/>
                          </a:solidFill>
                          <a:latin typeface="Arial" pitchFamily="34" charset="0"/>
                          <a:ea typeface="Cambria" pitchFamily="18" charset="0"/>
                          <a:cs typeface="Arial" pitchFamily="34" charset="0"/>
                        </a:rPr>
                        <a:t>273.945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10515600" y="6629400"/>
            <a:ext cx="3048000" cy="338554"/>
          </a:xfrm>
          <a:prstGeom prst="rect">
            <a:avLst/>
          </a:prstGeom>
          <a:noFill/>
        </p:spPr>
        <p:txBody>
          <a:bodyPr wrap="square" rtlCol="0">
            <a:spAutoFit/>
          </a:bodyPr>
          <a:lstStyle/>
          <a:p>
            <a:r>
              <a:rPr lang="en-US" sz="1600" u="sng" dirty="0" smtClean="0">
                <a:latin typeface="Arial" pitchFamily="34" charset="0"/>
                <a:cs typeface="Arial" pitchFamily="34" charset="0"/>
              </a:rPr>
              <a:t>Observation</a:t>
            </a:r>
          </a:p>
        </p:txBody>
      </p:sp>
      <p:sp>
        <p:nvSpPr>
          <p:cNvPr id="7" name="TextBox 6"/>
          <p:cNvSpPr txBox="1"/>
          <p:nvPr/>
        </p:nvSpPr>
        <p:spPr>
          <a:xfrm>
            <a:off x="10515600" y="6934200"/>
            <a:ext cx="3048000" cy="523220"/>
          </a:xfrm>
          <a:prstGeom prst="rect">
            <a:avLst/>
          </a:prstGeom>
          <a:noFill/>
        </p:spPr>
        <p:txBody>
          <a:bodyPr wrap="square" rtlCol="0">
            <a:spAutoFit/>
          </a:bodyPr>
          <a:lstStyle/>
          <a:p>
            <a:r>
              <a:rPr lang="en-US" sz="1400" dirty="0" smtClean="0">
                <a:latin typeface="Arial" pitchFamily="34" charset="0"/>
                <a:cs typeface="Arial" pitchFamily="34" charset="0"/>
              </a:rPr>
              <a:t>The RMSE error 0.7216m  is less than 1 m with acceptable limits</a:t>
            </a:r>
          </a:p>
        </p:txBody>
      </p:sp>
      <p:sp>
        <p:nvSpPr>
          <p:cNvPr id="8" name="TextBox 7"/>
          <p:cNvSpPr txBox="1"/>
          <p:nvPr/>
        </p:nvSpPr>
        <p:spPr>
          <a:xfrm>
            <a:off x="7010400" y="9753600"/>
            <a:ext cx="762000" cy="304800"/>
          </a:xfrm>
          <a:prstGeom prst="rect">
            <a:avLst/>
          </a:prstGeom>
          <a:noFill/>
        </p:spPr>
        <p:txBody>
          <a:bodyPr wrap="square" rtlCol="0">
            <a:spAutoFit/>
          </a:bodyPr>
          <a:lstStyle/>
          <a:p>
            <a:r>
              <a:rPr lang="en-US" sz="1400" dirty="0" smtClean="0">
                <a:latin typeface="Arial" pitchFamily="34" charset="0"/>
                <a:cs typeface="Arial" pitchFamily="34" charset="0"/>
              </a:rPr>
              <a:t>Plate 8</a:t>
            </a:r>
            <a:endParaRPr lang="en-US" sz="1400" dirty="0">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996</Words>
  <Application>Microsoft Office PowerPoint</Application>
  <PresentationFormat>Custom</PresentationFormat>
  <Paragraphs>301</Paragraphs>
  <Slides>23</Slides>
  <Notes>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Electronic Terrain and Obstacle Database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2019-01-12T06:42:24Z</dcterms:created>
  <dcterms:modified xsi:type="dcterms:W3CDTF">2019-01-22T15:00:42Z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